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57"/>
  </p:notesMasterIdLst>
  <p:sldIdLst>
    <p:sldId id="256" r:id="rId2"/>
    <p:sldId id="261" r:id="rId3"/>
    <p:sldId id="259" r:id="rId4"/>
    <p:sldId id="279" r:id="rId5"/>
    <p:sldId id="310" r:id="rId6"/>
    <p:sldId id="262" r:id="rId7"/>
    <p:sldId id="315" r:id="rId8"/>
    <p:sldId id="282" r:id="rId9"/>
    <p:sldId id="351" r:id="rId10"/>
    <p:sldId id="314" r:id="rId11"/>
    <p:sldId id="318" r:id="rId12"/>
    <p:sldId id="352" r:id="rId13"/>
    <p:sldId id="313" r:id="rId14"/>
    <p:sldId id="319" r:id="rId15"/>
    <p:sldId id="353" r:id="rId16"/>
    <p:sldId id="354" r:id="rId17"/>
    <p:sldId id="263" r:id="rId18"/>
    <p:sldId id="280" r:id="rId19"/>
    <p:sldId id="355" r:id="rId20"/>
    <p:sldId id="344" r:id="rId21"/>
    <p:sldId id="362" r:id="rId22"/>
    <p:sldId id="275" r:id="rId23"/>
    <p:sldId id="363" r:id="rId24"/>
    <p:sldId id="369" r:id="rId25"/>
    <p:sldId id="367" r:id="rId26"/>
    <p:sldId id="366" r:id="rId27"/>
    <p:sldId id="365" r:id="rId28"/>
    <p:sldId id="374" r:id="rId29"/>
    <p:sldId id="373" r:id="rId30"/>
    <p:sldId id="284" r:id="rId31"/>
    <p:sldId id="371" r:id="rId32"/>
    <p:sldId id="370" r:id="rId33"/>
    <p:sldId id="285" r:id="rId34"/>
    <p:sldId id="368" r:id="rId35"/>
    <p:sldId id="290" r:id="rId36"/>
    <p:sldId id="345" r:id="rId37"/>
    <p:sldId id="265" r:id="rId38"/>
    <p:sldId id="326" r:id="rId39"/>
    <p:sldId id="348" r:id="rId40"/>
    <p:sldId id="325" r:id="rId41"/>
    <p:sldId id="347" r:id="rId42"/>
    <p:sldId id="321" r:id="rId43"/>
    <p:sldId id="294" r:id="rId44"/>
    <p:sldId id="350" r:id="rId45"/>
    <p:sldId id="356" r:id="rId46"/>
    <p:sldId id="316" r:id="rId47"/>
    <p:sldId id="299" r:id="rId48"/>
    <p:sldId id="295" r:id="rId49"/>
    <p:sldId id="322" r:id="rId50"/>
    <p:sldId id="266" r:id="rId51"/>
    <p:sldId id="302" r:id="rId52"/>
    <p:sldId id="304" r:id="rId53"/>
    <p:sldId id="306" r:id="rId54"/>
    <p:sldId id="303" r:id="rId55"/>
    <p:sldId id="32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00CC"/>
    <a:srgbClr val="CCCCFF"/>
    <a:srgbClr val="FF0066"/>
    <a:srgbClr val="C20E35"/>
    <a:srgbClr val="1E61F6"/>
    <a:srgbClr val="0094C8"/>
    <a:srgbClr val="660066"/>
    <a:srgbClr val="000066"/>
    <a:srgbClr val="00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9822" autoAdjust="0"/>
  </p:normalViewPr>
  <p:slideViewPr>
    <p:cSldViewPr snapToGrid="0">
      <p:cViewPr varScale="1">
        <p:scale>
          <a:sx n="70" d="100"/>
          <a:sy n="70" d="100"/>
        </p:scale>
        <p:origin x="-57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48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uri R C Ganesh" userId="e54ea02de362cff1" providerId="LiveId" clId="{BCC8C4AC-69B9-4DE0-9FE7-FBA9615DB780}"/>
    <pc:docChg chg="undo redo custSel addSld delSld modSld">
      <pc:chgData name="Paturi R C Ganesh" userId="e54ea02de362cff1" providerId="LiveId" clId="{BCC8C4AC-69B9-4DE0-9FE7-FBA9615DB780}" dt="2023-08-03T17:05:14.323" v="1513" actId="1076"/>
      <pc:docMkLst>
        <pc:docMk/>
      </pc:docMkLst>
      <pc:sldChg chg="delSp modSp mod">
        <pc:chgData name="Paturi R C Ganesh" userId="e54ea02de362cff1" providerId="LiveId" clId="{BCC8C4AC-69B9-4DE0-9FE7-FBA9615DB780}" dt="2023-08-03T16:37:13.955" v="1040" actId="478"/>
        <pc:sldMkLst>
          <pc:docMk/>
          <pc:sldMk cId="1155596337" sldId="256"/>
        </pc:sldMkLst>
        <pc:spChg chg="mod">
          <ac:chgData name="Paturi R C Ganesh" userId="e54ea02de362cff1" providerId="LiveId" clId="{BCC8C4AC-69B9-4DE0-9FE7-FBA9615DB780}" dt="2023-08-02T16:59:50.498" v="63" actId="1076"/>
          <ac:spMkLst>
            <pc:docMk/>
            <pc:sldMk cId="1155596337" sldId="256"/>
            <ac:spMk id="4" creationId="{C4A7F8B9-77A2-28A9-48FD-D7B9D6073E15}"/>
          </ac:spMkLst>
        </pc:spChg>
        <pc:picChg chg="del mod">
          <ac:chgData name="Paturi R C Ganesh" userId="e54ea02de362cff1" providerId="LiveId" clId="{BCC8C4AC-69B9-4DE0-9FE7-FBA9615DB780}" dt="2023-08-03T16:37:13.955" v="1040" actId="478"/>
          <ac:picMkLst>
            <pc:docMk/>
            <pc:sldMk cId="1155596337" sldId="256"/>
            <ac:picMk id="1030" creationId="{3CB85090-6EBA-CD3E-622A-5BB886A7FC86}"/>
          </ac:picMkLst>
        </pc:picChg>
        <pc:picChg chg="mod">
          <ac:chgData name="Paturi R C Ganesh" userId="e54ea02de362cff1" providerId="LiveId" clId="{BCC8C4AC-69B9-4DE0-9FE7-FBA9615DB780}" dt="2023-08-02T18:06:37.505" v="675" actId="14100"/>
          <ac:picMkLst>
            <pc:docMk/>
            <pc:sldMk cId="1155596337" sldId="256"/>
            <ac:picMk id="3074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6:59:51.408" v="65" actId="1076"/>
          <ac:picMkLst>
            <pc:docMk/>
            <pc:sldMk cId="1155596337" sldId="256"/>
            <ac:picMk id="3078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7:00:27.833" v="75" actId="1076"/>
          <ac:picMkLst>
            <pc:docMk/>
            <pc:sldMk cId="1155596337" sldId="256"/>
            <ac:picMk id="3080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7:00:28.418" v="76" actId="1076"/>
          <ac:picMkLst>
            <pc:docMk/>
            <pc:sldMk cId="1155596337" sldId="256"/>
            <ac:picMk id="3082" creationId="{00000000-0000-0000-0000-000000000000}"/>
          </ac:picMkLst>
        </pc:picChg>
      </pc:sldChg>
      <pc:sldChg chg="addSp modSp mod modTransition">
        <pc:chgData name="Paturi R C Ganesh" userId="e54ea02de362cff1" providerId="LiveId" clId="{BCC8C4AC-69B9-4DE0-9FE7-FBA9615DB780}" dt="2023-08-02T18:08:56.114" v="678"/>
        <pc:sldMkLst>
          <pc:docMk/>
          <pc:sldMk cId="2299924820" sldId="259"/>
        </pc:sldMkLst>
        <pc:spChg chg="mod">
          <ac:chgData name="Paturi R C Ganesh" userId="e54ea02de362cff1" providerId="LiveId" clId="{BCC8C4AC-69B9-4DE0-9FE7-FBA9615DB780}" dt="2023-08-02T17:08:03.632" v="118" actId="14100"/>
          <ac:spMkLst>
            <pc:docMk/>
            <pc:sldMk cId="2299924820" sldId="259"/>
            <ac:spMk id="2" creationId="{4A46638B-104C-1B70-FE1D-8032AA8DDA1D}"/>
          </ac:spMkLst>
        </pc:spChg>
        <pc:spChg chg="add mod">
          <ac:chgData name="Paturi R C Ganesh" userId="e54ea02de362cff1" providerId="LiveId" clId="{BCC8C4AC-69B9-4DE0-9FE7-FBA9615DB780}" dt="2023-08-02T17:10:24.584" v="183" actId="13822"/>
          <ac:spMkLst>
            <pc:docMk/>
            <pc:sldMk cId="2299924820" sldId="259"/>
            <ac:spMk id="4" creationId="{78A2C8DD-F93C-0A03-99C5-343199D13F8A}"/>
          </ac:spMkLst>
        </pc:spChg>
        <pc:spChg chg="mod">
          <ac:chgData name="Paturi R C Ganesh" userId="e54ea02de362cff1" providerId="LiveId" clId="{BCC8C4AC-69B9-4DE0-9FE7-FBA9615DB780}" dt="2023-08-02T17:11:05.417" v="189" actId="1076"/>
          <ac:spMkLst>
            <pc:docMk/>
            <pc:sldMk cId="2299924820" sldId="259"/>
            <ac:spMk id="10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7:11:00.904" v="188" actId="1076"/>
          <ac:spMkLst>
            <pc:docMk/>
            <pc:sldMk cId="2299924820" sldId="259"/>
            <ac:spMk id="11" creationId="{00000000-0000-0000-0000-000000000000}"/>
          </ac:spMkLst>
        </pc:spChg>
        <pc:graphicFrameChg chg="mod">
          <ac:chgData name="Paturi R C Ganesh" userId="e54ea02de362cff1" providerId="LiveId" clId="{BCC8C4AC-69B9-4DE0-9FE7-FBA9615DB780}" dt="2023-08-02T17:10:52.016" v="186" actId="1076"/>
          <ac:graphicFrameMkLst>
            <pc:docMk/>
            <pc:sldMk cId="2299924820" sldId="259"/>
            <ac:graphicFrameMk id="6" creationId="{00000000-0000-0000-0000-000000000000}"/>
          </ac:graphicFrameMkLst>
        </pc:graphicFrameChg>
      </pc:sldChg>
      <pc:sldChg chg="modSp mod modTransition">
        <pc:chgData name="Paturi R C Ganesh" userId="e54ea02de362cff1" providerId="LiveId" clId="{BCC8C4AC-69B9-4DE0-9FE7-FBA9615DB780}" dt="2023-08-02T18:08:51.593" v="677"/>
        <pc:sldMkLst>
          <pc:docMk/>
          <pc:sldMk cId="4183797604" sldId="260"/>
        </pc:sldMkLst>
        <pc:spChg chg="mod">
          <ac:chgData name="Paturi R C Ganesh" userId="e54ea02de362cff1" providerId="LiveId" clId="{BCC8C4AC-69B9-4DE0-9FE7-FBA9615DB780}" dt="2023-08-02T17:07:27.111" v="114" actId="14100"/>
          <ac:spMkLst>
            <pc:docMk/>
            <pc:sldMk cId="4183797604" sldId="260"/>
            <ac:spMk id="2" creationId="{506A0BD2-AC8A-E0D0-F333-E07DCB525C01}"/>
          </ac:spMkLst>
        </pc:spChg>
      </pc:sldChg>
      <pc:sldChg chg="addSp delSp modSp mod modTransition">
        <pc:chgData name="Paturi R C Ganesh" userId="e54ea02de362cff1" providerId="LiveId" clId="{BCC8C4AC-69B9-4DE0-9FE7-FBA9615DB780}" dt="2023-08-03T17:05:14.323" v="1513" actId="1076"/>
        <pc:sldMkLst>
          <pc:docMk/>
          <pc:sldMk cId="2632703494" sldId="261"/>
        </pc:sldMkLst>
        <pc:spChg chg="mod">
          <ac:chgData name="Paturi R C Ganesh" userId="e54ea02de362cff1" providerId="LiveId" clId="{BCC8C4AC-69B9-4DE0-9FE7-FBA9615DB780}" dt="2023-08-03T17:05:11.882" v="1512" actId="1076"/>
          <ac:spMkLst>
            <pc:docMk/>
            <pc:sldMk cId="2632703494" sldId="261"/>
            <ac:spMk id="2" creationId="{05D149DE-02F0-286D-1E8A-1B2169FF428E}"/>
          </ac:spMkLst>
        </pc:spChg>
        <pc:spChg chg="mod">
          <ac:chgData name="Paturi R C Ganesh" userId="e54ea02de362cff1" providerId="LiveId" clId="{BCC8C4AC-69B9-4DE0-9FE7-FBA9615DB780}" dt="2023-08-03T17:05:14.323" v="1513" actId="1076"/>
          <ac:spMkLst>
            <pc:docMk/>
            <pc:sldMk cId="2632703494" sldId="261"/>
            <ac:spMk id="3" creationId="{D2168749-F0B7-F521-0BC8-CB185E8B3DCC}"/>
          </ac:spMkLst>
        </pc:spChg>
        <pc:spChg chg="mod">
          <ac:chgData name="Paturi R C Ganesh" userId="e54ea02de362cff1" providerId="LiveId" clId="{BCC8C4AC-69B9-4DE0-9FE7-FBA9615DB780}" dt="2023-08-02T17:05:59.351" v="112" actId="20577"/>
          <ac:spMkLst>
            <pc:docMk/>
            <pc:sldMk cId="2632703494" sldId="261"/>
            <ac:spMk id="4" creationId="{AF225993-7A8E-DF0A-E5EE-57486FC096C1}"/>
          </ac:spMkLst>
        </pc:spChg>
        <pc:spChg chg="add del">
          <ac:chgData name="Paturi R C Ganesh" userId="e54ea02de362cff1" providerId="LiveId" clId="{BCC8C4AC-69B9-4DE0-9FE7-FBA9615DB780}" dt="2023-08-02T17:01:22.033" v="80" actId="11529"/>
          <ac:spMkLst>
            <pc:docMk/>
            <pc:sldMk cId="2632703494" sldId="261"/>
            <ac:spMk id="5" creationId="{1B9F8CB6-6355-E202-C220-A3C35B8308DE}"/>
          </ac:spMkLst>
        </pc:spChg>
        <pc:spChg chg="mod">
          <ac:chgData name="Paturi R C Ganesh" userId="e54ea02de362cff1" providerId="LiveId" clId="{BCC8C4AC-69B9-4DE0-9FE7-FBA9615DB780}" dt="2023-08-02T17:03:42.139" v="83" actId="1076"/>
          <ac:spMkLst>
            <pc:docMk/>
            <pc:sldMk cId="2632703494" sldId="261"/>
            <ac:spMk id="6" creationId="{00000000-0000-0000-0000-000000000000}"/>
          </ac:spMkLst>
        </pc:spChg>
        <pc:spChg chg="add mod">
          <ac:chgData name="Paturi R C Ganesh" userId="e54ea02de362cff1" providerId="LiveId" clId="{BCC8C4AC-69B9-4DE0-9FE7-FBA9615DB780}" dt="2023-08-02T17:05:52.739" v="111" actId="20577"/>
          <ac:spMkLst>
            <pc:docMk/>
            <pc:sldMk cId="2632703494" sldId="261"/>
            <ac:spMk id="8" creationId="{0C020742-F402-B68E-DC29-16B271DFE7ED}"/>
          </ac:spMkLst>
        </pc:spChg>
      </pc:sldChg>
      <pc:sldChg chg="modSp mod modTransition">
        <pc:chgData name="Paturi R C Ganesh" userId="e54ea02de362cff1" providerId="LiveId" clId="{BCC8C4AC-69B9-4DE0-9FE7-FBA9615DB780}" dt="2023-08-02T18:09:33.914" v="682"/>
        <pc:sldMkLst>
          <pc:docMk/>
          <pc:sldMk cId="1576974939" sldId="262"/>
        </pc:sldMkLst>
        <pc:spChg chg="mod">
          <ac:chgData name="Paturi R C Ganesh" userId="e54ea02de362cff1" providerId="LiveId" clId="{BCC8C4AC-69B9-4DE0-9FE7-FBA9615DB780}" dt="2023-08-02T17:45:19.052" v="394" actId="1076"/>
          <ac:spMkLst>
            <pc:docMk/>
            <pc:sldMk cId="1576974939" sldId="262"/>
            <ac:spMk id="3" creationId="{6F586AB5-EB3E-13B3-B38A-53137711B8CC}"/>
          </ac:spMkLst>
        </pc:spChg>
        <pc:spChg chg="mod">
          <ac:chgData name="Paturi R C Ganesh" userId="e54ea02de362cff1" providerId="LiveId" clId="{BCC8C4AC-69B9-4DE0-9FE7-FBA9615DB780}" dt="2023-08-02T17:45:16.428" v="393" actId="1076"/>
          <ac:spMkLst>
            <pc:docMk/>
            <pc:sldMk cId="1576974939" sldId="262"/>
            <ac:spMk id="4" creationId="{743B8A7A-386A-E467-0DD2-C903C829C815}"/>
          </ac:spMkLst>
        </pc:spChg>
      </pc:sldChg>
      <pc:sldChg chg="modSp mod modTransition">
        <pc:chgData name="Paturi R C Ganesh" userId="e54ea02de362cff1" providerId="LiveId" clId="{BCC8C4AC-69B9-4DE0-9FE7-FBA9615DB780}" dt="2023-08-02T18:10:00.802" v="691"/>
        <pc:sldMkLst>
          <pc:docMk/>
          <pc:sldMk cId="3469433413" sldId="263"/>
        </pc:sldMkLst>
        <pc:spChg chg="mod">
          <ac:chgData name="Paturi R C Ganesh" userId="e54ea02de362cff1" providerId="LiveId" clId="{BCC8C4AC-69B9-4DE0-9FE7-FBA9615DB780}" dt="2023-08-02T17:45:55.263" v="399" actId="13822"/>
          <ac:spMkLst>
            <pc:docMk/>
            <pc:sldMk cId="3469433413" sldId="263"/>
            <ac:spMk id="3" creationId="{96BF2C6D-1092-D15A-AF11-6F56927956B6}"/>
          </ac:spMkLst>
        </pc:spChg>
        <pc:spChg chg="mod">
          <ac:chgData name="Paturi R C Ganesh" userId="e54ea02de362cff1" providerId="LiveId" clId="{BCC8C4AC-69B9-4DE0-9FE7-FBA9615DB780}" dt="2023-08-02T17:45:59.035" v="400" actId="13822"/>
          <ac:spMkLst>
            <pc:docMk/>
            <pc:sldMk cId="3469433413" sldId="263"/>
            <ac:spMk id="7" creationId="{00000000-0000-0000-0000-000000000000}"/>
          </ac:spMkLst>
        </pc:spChg>
      </pc:sldChg>
      <pc:sldChg chg="addSp modSp mod modTransition">
        <pc:chgData name="Paturi R C Ganesh" userId="e54ea02de362cff1" providerId="LiveId" clId="{BCC8C4AC-69B9-4DE0-9FE7-FBA9615DB780}" dt="2023-08-03T17:01:26.805" v="1488" actId="120"/>
        <pc:sldMkLst>
          <pc:docMk/>
          <pc:sldMk cId="1302325862" sldId="265"/>
        </pc:sldMkLst>
        <pc:spChg chg="mod">
          <ac:chgData name="Paturi R C Ganesh" userId="e54ea02de362cff1" providerId="LiveId" clId="{BCC8C4AC-69B9-4DE0-9FE7-FBA9615DB780}" dt="2023-08-02T17:51:23.672" v="456" actId="1076"/>
          <ac:spMkLst>
            <pc:docMk/>
            <pc:sldMk cId="1302325862" sldId="265"/>
            <ac:spMk id="2" creationId="{79EBDEE0-EE85-9F71-CE33-8DE678871C12}"/>
          </ac:spMkLst>
        </pc:spChg>
        <pc:spChg chg="add mod">
          <ac:chgData name="Paturi R C Ganesh" userId="e54ea02de362cff1" providerId="LiveId" clId="{BCC8C4AC-69B9-4DE0-9FE7-FBA9615DB780}" dt="2023-08-03T16:59:48.716" v="1469" actId="1076"/>
          <ac:spMkLst>
            <pc:docMk/>
            <pc:sldMk cId="1302325862" sldId="265"/>
            <ac:spMk id="3" creationId="{02861FDD-2CF8-4C95-C4BE-F003FF4EA009}"/>
          </ac:spMkLst>
        </pc:spChg>
        <pc:spChg chg="add mod">
          <ac:chgData name="Paturi R C Ganesh" userId="e54ea02de362cff1" providerId="LiveId" clId="{BCC8C4AC-69B9-4DE0-9FE7-FBA9615DB780}" dt="2023-08-03T17:00:19.585" v="1475" actId="14100"/>
          <ac:spMkLst>
            <pc:docMk/>
            <pc:sldMk cId="1302325862" sldId="265"/>
            <ac:spMk id="4" creationId="{20F9EE02-40D5-5908-CBDB-2F624A9B1662}"/>
          </ac:spMkLst>
        </pc:spChg>
        <pc:spChg chg="mod">
          <ac:chgData name="Paturi R C Ganesh" userId="e54ea02de362cff1" providerId="LiveId" clId="{BCC8C4AC-69B9-4DE0-9FE7-FBA9615DB780}" dt="2023-08-02T17:49:42.716" v="437" actId="13822"/>
          <ac:spMkLst>
            <pc:docMk/>
            <pc:sldMk cId="1302325862" sldId="265"/>
            <ac:spMk id="5" creationId="{756C3942-08B8-C523-4A30-1DE99D181E78}"/>
          </ac:spMkLst>
        </pc:spChg>
        <pc:spChg chg="mod">
          <ac:chgData name="Paturi R C Ganesh" userId="e54ea02de362cff1" providerId="LiveId" clId="{BCC8C4AC-69B9-4DE0-9FE7-FBA9615DB780}" dt="2023-08-03T16:59:04.192" v="1460" actId="1076"/>
          <ac:spMkLst>
            <pc:docMk/>
            <pc:sldMk cId="1302325862" sldId="265"/>
            <ac:spMk id="7" creationId="{00000000-0000-0000-0000-000000000000}"/>
          </ac:spMkLst>
        </pc:spChg>
        <pc:graphicFrameChg chg="add mod modGraphic">
          <ac:chgData name="Paturi R C Ganesh" userId="e54ea02de362cff1" providerId="LiveId" clId="{BCC8C4AC-69B9-4DE0-9FE7-FBA9615DB780}" dt="2023-08-03T17:01:26.805" v="1488" actId="120"/>
          <ac:graphicFrameMkLst>
            <pc:docMk/>
            <pc:sldMk cId="1302325862" sldId="265"/>
            <ac:graphicFrameMk id="5" creationId="{585004FE-9562-B6C0-D971-456DFE5B843E}"/>
          </ac:graphicFrameMkLst>
        </pc:graphicFrameChg>
        <pc:graphicFrameChg chg="mod modGraphic">
          <ac:chgData name="Paturi R C Ganesh" userId="e54ea02de362cff1" providerId="LiveId" clId="{BCC8C4AC-69B9-4DE0-9FE7-FBA9615DB780}" dt="2023-08-02T17:51:02.919" v="453" actId="14734"/>
          <ac:graphicFrameMkLst>
            <pc:docMk/>
            <pc:sldMk cId="1302325862" sldId="265"/>
            <ac:graphicFrameMk id="6" creationId="{00000000-0000-0000-0000-000000000000}"/>
          </ac:graphicFrameMkLst>
        </pc:graphicFrameChg>
        <pc:picChg chg="mod">
          <ac:chgData name="Paturi R C Ganesh" userId="e54ea02de362cff1" providerId="LiveId" clId="{BCC8C4AC-69B9-4DE0-9FE7-FBA9615DB780}" dt="2023-08-02T18:03:24.071" v="636" actId="1076"/>
          <ac:picMkLst>
            <pc:docMk/>
            <pc:sldMk cId="1302325862" sldId="265"/>
            <ac:picMk id="1026" creationId="{E800F761-D405-7E0E-360C-2A229242DABC}"/>
          </ac:picMkLst>
        </pc:picChg>
      </pc:sldChg>
      <pc:sldChg chg="modSp mod modTransition">
        <pc:chgData name="Paturi R C Ganesh" userId="e54ea02de362cff1" providerId="LiveId" clId="{BCC8C4AC-69B9-4DE0-9FE7-FBA9615DB780}" dt="2023-08-02T18:11:08.235" v="716"/>
        <pc:sldMkLst>
          <pc:docMk/>
          <pc:sldMk cId="2300837493" sldId="266"/>
        </pc:sldMkLst>
        <pc:spChg chg="mod">
          <ac:chgData name="Paturi R C Ganesh" userId="e54ea02de362cff1" providerId="LiveId" clId="{BCC8C4AC-69B9-4DE0-9FE7-FBA9615DB780}" dt="2023-08-02T17:56:58.442" v="564" actId="13822"/>
          <ac:spMkLst>
            <pc:docMk/>
            <pc:sldMk cId="2300837493" sldId="266"/>
            <ac:spMk id="2" creationId="{2CAD03C4-EB64-D03C-27AB-3665BE9FDA40}"/>
          </ac:spMkLst>
        </pc:spChg>
      </pc:sldChg>
      <pc:sldChg chg="addSp modSp mod modTransition">
        <pc:chgData name="Paturi R C Ganesh" userId="e54ea02de362cff1" providerId="LiveId" clId="{BCC8C4AC-69B9-4DE0-9FE7-FBA9615DB780}" dt="2023-08-02T18:10:32.682" v="703"/>
        <pc:sldMkLst>
          <pc:docMk/>
          <pc:sldMk cId="0" sldId="275"/>
        </pc:sldMkLst>
        <pc:picChg chg="mod">
          <ac:chgData name="Paturi R C Ganesh" userId="e54ea02de362cff1" providerId="LiveId" clId="{BCC8C4AC-69B9-4DE0-9FE7-FBA9615DB780}" dt="2023-08-02T17:23:41.640" v="257" actId="14100"/>
          <ac:picMkLst>
            <pc:docMk/>
            <pc:sldMk cId="0" sldId="275"/>
            <ac:picMk id="2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7:23:29.937" v="253" actId="14100"/>
          <ac:picMkLst>
            <pc:docMk/>
            <pc:sldMk cId="0" sldId="275"/>
            <ac:picMk id="3" creationId="{00000000-0000-0000-0000-000000000000}"/>
          </ac:picMkLst>
        </pc:picChg>
        <pc:picChg chg="add mod">
          <ac:chgData name="Paturi R C Ganesh" userId="e54ea02de362cff1" providerId="LiveId" clId="{BCC8C4AC-69B9-4DE0-9FE7-FBA9615DB780}" dt="2023-08-02T18:03:17.745" v="635"/>
          <ac:picMkLst>
            <pc:docMk/>
            <pc:sldMk cId="0" sldId="275"/>
            <ac:picMk id="4" creationId="{E64113C7-B5E9-2FEE-B0D7-98321DBA1EE5}"/>
          </ac:picMkLst>
        </pc:picChg>
        <pc:picChg chg="mod">
          <ac:chgData name="Paturi R C Ganesh" userId="e54ea02de362cff1" providerId="LiveId" clId="{BCC8C4AC-69B9-4DE0-9FE7-FBA9615DB780}" dt="2023-08-02T17:23:44.032" v="258" actId="14100"/>
          <ac:picMkLst>
            <pc:docMk/>
            <pc:sldMk cId="0" sldId="275"/>
            <ac:picMk id="5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7:23:33.951" v="255" actId="14100"/>
          <ac:picMkLst>
            <pc:docMk/>
            <pc:sldMk cId="0" sldId="275"/>
            <ac:picMk id="6" creationId="{00000000-0000-0000-0000-000000000000}"/>
          </ac:picMkLst>
        </pc:picChg>
      </pc:sldChg>
      <pc:sldChg chg="modSp mod modTransition">
        <pc:chgData name="Paturi R C Ganesh" userId="e54ea02de362cff1" providerId="LiveId" clId="{BCC8C4AC-69B9-4DE0-9FE7-FBA9615DB780}" dt="2023-08-02T18:09:26.730" v="680"/>
        <pc:sldMkLst>
          <pc:docMk/>
          <pc:sldMk cId="65175614" sldId="279"/>
        </pc:sldMkLst>
        <pc:spChg chg="mod">
          <ac:chgData name="Paturi R C Ganesh" userId="e54ea02de362cff1" providerId="LiveId" clId="{BCC8C4AC-69B9-4DE0-9FE7-FBA9615DB780}" dt="2023-08-02T17:41:30.787" v="363" actId="1076"/>
          <ac:spMkLst>
            <pc:docMk/>
            <pc:sldMk cId="65175614" sldId="279"/>
            <ac:spMk id="5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7:41:25.122" v="362" actId="1076"/>
          <ac:spMkLst>
            <pc:docMk/>
            <pc:sldMk cId="65175614" sldId="279"/>
            <ac:spMk id="7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7:41:07.499" v="359" actId="1076"/>
          <ac:spMkLst>
            <pc:docMk/>
            <pc:sldMk cId="65175614" sldId="279"/>
            <ac:spMk id="8" creationId="{00000000-0000-0000-0000-000000000000}"/>
          </ac:spMkLst>
        </pc:spChg>
      </pc:sldChg>
      <pc:sldChg chg="modSp mod modTransition">
        <pc:chgData name="Paturi R C Ganesh" userId="e54ea02de362cff1" providerId="LiveId" clId="{BCC8C4AC-69B9-4DE0-9FE7-FBA9615DB780}" dt="2023-08-02T18:09:58.378" v="690"/>
        <pc:sldMkLst>
          <pc:docMk/>
          <pc:sldMk cId="2706193129" sldId="280"/>
        </pc:sldMkLst>
        <pc:spChg chg="mod">
          <ac:chgData name="Paturi R C Ganesh" userId="e54ea02de362cff1" providerId="LiveId" clId="{BCC8C4AC-69B9-4DE0-9FE7-FBA9615DB780}" dt="2023-08-02T17:44:59.348" v="391" actId="13822"/>
          <ac:spMkLst>
            <pc:docMk/>
            <pc:sldMk cId="2706193129" sldId="280"/>
            <ac:spMk id="3" creationId="{6F586AB5-EB3E-13B3-B38A-53137711B8CC}"/>
          </ac:spMkLst>
        </pc:spChg>
        <pc:picChg chg="mod">
          <ac:chgData name="Paturi R C Ganesh" userId="e54ea02de362cff1" providerId="LiveId" clId="{BCC8C4AC-69B9-4DE0-9FE7-FBA9615DB780}" dt="2023-08-02T18:02:20.398" v="624" actId="1076"/>
          <ac:picMkLst>
            <pc:docMk/>
            <pc:sldMk cId="2706193129" sldId="280"/>
            <ac:picMk id="1026" creationId="{E800F761-D405-7E0E-360C-2A229242DABC}"/>
          </ac:picMkLst>
        </pc:picChg>
      </pc:sldChg>
      <pc:sldChg chg="modSp mod modTransition">
        <pc:chgData name="Paturi R C Ganesh" userId="e54ea02de362cff1" providerId="LiveId" clId="{BCC8C4AC-69B9-4DE0-9FE7-FBA9615DB780}" dt="2023-08-03T16:52:35.715" v="1361" actId="1076"/>
        <pc:sldMkLst>
          <pc:docMk/>
          <pc:sldMk cId="1582495449" sldId="282"/>
        </pc:sldMkLst>
        <pc:spChg chg="mod">
          <ac:chgData name="Paturi R C Ganesh" userId="e54ea02de362cff1" providerId="LiveId" clId="{BCC8C4AC-69B9-4DE0-9FE7-FBA9615DB780}" dt="2023-08-02T17:45:32.790" v="396" actId="14100"/>
          <ac:spMkLst>
            <pc:docMk/>
            <pc:sldMk cId="1582495449" sldId="282"/>
            <ac:spMk id="4" creationId="{7FBF9B2F-65EC-41DD-9BD3-B2571CAB933F}"/>
          </ac:spMkLst>
        </pc:spChg>
        <pc:spChg chg="mod">
          <ac:chgData name="Paturi R C Ganesh" userId="e54ea02de362cff1" providerId="LiveId" clId="{BCC8C4AC-69B9-4DE0-9FE7-FBA9615DB780}" dt="2023-08-03T16:52:35.715" v="1361" actId="1076"/>
          <ac:spMkLst>
            <pc:docMk/>
            <pc:sldMk cId="1582495449" sldId="282"/>
            <ac:spMk id="36865" creationId="{00000000-0000-0000-0000-000000000000}"/>
          </ac:spMkLst>
        </pc:spChg>
        <pc:graphicFrameChg chg="mod modGraphic">
          <ac:chgData name="Paturi R C Ganesh" userId="e54ea02de362cff1" providerId="LiveId" clId="{BCC8C4AC-69B9-4DE0-9FE7-FBA9615DB780}" dt="2023-08-03T16:50:11.729" v="1308" actId="20577"/>
          <ac:graphicFrameMkLst>
            <pc:docMk/>
            <pc:sldMk cId="1582495449" sldId="282"/>
            <ac:graphicFrameMk id="2" creationId="{938770A5-CDEC-70E6-64FE-FDF6DC383E5E}"/>
          </ac:graphicFrameMkLst>
        </pc:graphicFrameChg>
        <pc:graphicFrameChg chg="mod">
          <ac:chgData name="Paturi R C Ganesh" userId="e54ea02de362cff1" providerId="LiveId" clId="{BCC8C4AC-69B9-4DE0-9FE7-FBA9615DB780}" dt="2023-08-02T17:44:16.115" v="389" actId="1076"/>
          <ac:graphicFrameMkLst>
            <pc:docMk/>
            <pc:sldMk cId="1582495449" sldId="282"/>
            <ac:graphicFrameMk id="6" creationId="{00000000-0000-0000-0000-000000000000}"/>
          </ac:graphicFrameMkLst>
        </pc:graphicFrameChg>
        <pc:picChg chg="mod">
          <ac:chgData name="Paturi R C Ganesh" userId="e54ea02de362cff1" providerId="LiveId" clId="{BCC8C4AC-69B9-4DE0-9FE7-FBA9615DB780}" dt="2023-08-02T17:44:20.788" v="390" actId="1076"/>
          <ac:picMkLst>
            <pc:docMk/>
            <pc:sldMk cId="1582495449" sldId="282"/>
            <ac:picMk id="1026" creationId="{E800F761-D405-7E0E-360C-2A229242DABC}"/>
          </ac:picMkLst>
        </pc:picChg>
      </pc:sldChg>
      <pc:sldChg chg="delSp modSp mod modTransition">
        <pc:chgData name="Paturi R C Ganesh" userId="e54ea02de362cff1" providerId="LiveId" clId="{BCC8C4AC-69B9-4DE0-9FE7-FBA9615DB780}" dt="2023-08-03T16:58:23.295" v="1452" actId="1076"/>
        <pc:sldMkLst>
          <pc:docMk/>
          <pc:sldMk cId="2312548076" sldId="283"/>
        </pc:sldMkLst>
        <pc:spChg chg="del mod">
          <ac:chgData name="Paturi R C Ganesh" userId="e54ea02de362cff1" providerId="LiveId" clId="{BCC8C4AC-69B9-4DE0-9FE7-FBA9615DB780}" dt="2023-08-03T16:58:19.330" v="1451" actId="21"/>
          <ac:spMkLst>
            <pc:docMk/>
            <pc:sldMk cId="2312548076" sldId="283"/>
            <ac:spMk id="2" creationId="{99D0FCF3-9ACE-FEC4-BD5D-4B9D1366F05B}"/>
          </ac:spMkLst>
        </pc:spChg>
        <pc:spChg chg="mod">
          <ac:chgData name="Paturi R C Ganesh" userId="e54ea02de362cff1" providerId="LiveId" clId="{BCC8C4AC-69B9-4DE0-9FE7-FBA9615DB780}" dt="2023-08-02T17:46:33.061" v="406" actId="13822"/>
          <ac:spMkLst>
            <pc:docMk/>
            <pc:sldMk cId="2312548076" sldId="283"/>
            <ac:spMk id="3" creationId="{96BF2C6D-1092-D15A-AF11-6F56927956B6}"/>
          </ac:spMkLst>
        </pc:spChg>
        <pc:spChg chg="mod">
          <ac:chgData name="Paturi R C Ganesh" userId="e54ea02de362cff1" providerId="LiveId" clId="{BCC8C4AC-69B9-4DE0-9FE7-FBA9615DB780}" dt="2023-08-03T16:58:23.295" v="1452" actId="1076"/>
          <ac:spMkLst>
            <pc:docMk/>
            <pc:sldMk cId="2312548076" sldId="283"/>
            <ac:spMk id="6" creationId="{00000000-0000-0000-0000-000000000000}"/>
          </ac:spMkLst>
        </pc:spChg>
        <pc:graphicFrameChg chg="del">
          <ac:chgData name="Paturi R C Ganesh" userId="e54ea02de362cff1" providerId="LiveId" clId="{BCC8C4AC-69B9-4DE0-9FE7-FBA9615DB780}" dt="2023-08-03T16:58:13.068" v="1449" actId="478"/>
          <ac:graphicFrameMkLst>
            <pc:docMk/>
            <pc:sldMk cId="2312548076" sldId="283"/>
            <ac:graphicFrameMk id="5" creationId="{00000000-0000-0000-0000-000000000000}"/>
          </ac:graphicFrameMkLst>
        </pc:graphicFrameChg>
      </pc:sldChg>
      <pc:sldChg chg="modSp mod modTransition">
        <pc:chgData name="Paturi R C Ganesh" userId="e54ea02de362cff1" providerId="LiveId" clId="{BCC8C4AC-69B9-4DE0-9FE7-FBA9615DB780}" dt="2023-08-02T18:10:06.026" v="693"/>
        <pc:sldMkLst>
          <pc:docMk/>
          <pc:sldMk cId="2418633586" sldId="284"/>
        </pc:sldMkLst>
        <pc:spChg chg="mod">
          <ac:chgData name="Paturi R C Ganesh" userId="e54ea02de362cff1" providerId="LiveId" clId="{BCC8C4AC-69B9-4DE0-9FE7-FBA9615DB780}" dt="2023-08-02T17:46:10.640" v="402" actId="13822"/>
          <ac:spMkLst>
            <pc:docMk/>
            <pc:sldMk cId="2418633586" sldId="284"/>
            <ac:spMk id="3" creationId="{96BF2C6D-1092-D15A-AF11-6F56927956B6}"/>
          </ac:spMkLst>
        </pc:spChg>
        <pc:picChg chg="mod">
          <ac:chgData name="Paturi R C Ganesh" userId="e54ea02de362cff1" providerId="LiveId" clId="{BCC8C4AC-69B9-4DE0-9FE7-FBA9615DB780}" dt="2023-08-02T18:02:33.901" v="627" actId="1076"/>
          <ac:picMkLst>
            <pc:docMk/>
            <pc:sldMk cId="2418633586" sldId="284"/>
            <ac:picMk id="1026" creationId="{E800F761-D405-7E0E-360C-2A229242DABC}"/>
          </ac:picMkLst>
        </pc:picChg>
      </pc:sldChg>
      <pc:sldChg chg="addSp modSp mod modTransition">
        <pc:chgData name="Paturi R C Ganesh" userId="e54ea02de362cff1" providerId="LiveId" clId="{BCC8C4AC-69B9-4DE0-9FE7-FBA9615DB780}" dt="2023-08-03T16:58:28.806" v="1455" actId="6549"/>
        <pc:sldMkLst>
          <pc:docMk/>
          <pc:sldMk cId="4182937514" sldId="285"/>
        </pc:sldMkLst>
        <pc:spChg chg="add mod">
          <ac:chgData name="Paturi R C Ganesh" userId="e54ea02de362cff1" providerId="LiveId" clId="{BCC8C4AC-69B9-4DE0-9FE7-FBA9615DB780}" dt="2023-08-03T16:58:28.806" v="1455" actId="6549"/>
          <ac:spMkLst>
            <pc:docMk/>
            <pc:sldMk cId="4182937514" sldId="285"/>
            <ac:spMk id="2" creationId="{577DF5DE-D867-5467-61B5-0D79B8354B78}"/>
          </ac:spMkLst>
        </pc:spChg>
        <pc:spChg chg="mod">
          <ac:chgData name="Paturi R C Ganesh" userId="e54ea02de362cff1" providerId="LiveId" clId="{BCC8C4AC-69B9-4DE0-9FE7-FBA9615DB780}" dt="2023-08-03T16:57:05.574" v="1438" actId="1076"/>
          <ac:spMkLst>
            <pc:docMk/>
            <pc:sldMk cId="4182937514" sldId="285"/>
            <ac:spMk id="3" creationId="{96BF2C6D-1092-D15A-AF11-6F56927956B6}"/>
          </ac:spMkLst>
        </pc:spChg>
        <pc:spChg chg="mod">
          <ac:chgData name="Paturi R C Ganesh" userId="e54ea02de362cff1" providerId="LiveId" clId="{BCC8C4AC-69B9-4DE0-9FE7-FBA9615DB780}" dt="2023-08-03T16:57:58.802" v="1447" actId="1076"/>
          <ac:spMkLst>
            <pc:docMk/>
            <pc:sldMk cId="4182937514" sldId="285"/>
            <ac:spMk id="4" creationId="{B2B8099A-934E-E476-5218-30E4EFB192E0}"/>
          </ac:spMkLst>
        </pc:spChg>
        <pc:graphicFrameChg chg="add mod">
          <ac:chgData name="Paturi R C Ganesh" userId="e54ea02de362cff1" providerId="LiveId" clId="{BCC8C4AC-69B9-4DE0-9FE7-FBA9615DB780}" dt="2023-08-03T16:58:04.951" v="1448" actId="1076"/>
          <ac:graphicFrameMkLst>
            <pc:docMk/>
            <pc:sldMk cId="4182937514" sldId="285"/>
            <ac:graphicFrameMk id="5" creationId="{62A1623F-7034-5DA7-398D-97734382A1C6}"/>
          </ac:graphicFrameMkLst>
        </pc:graphicFrameChg>
      </pc:sldChg>
      <pc:sldChg chg="modSp mod modTransition">
        <pc:chgData name="Paturi R C Ganesh" userId="e54ea02de362cff1" providerId="LiveId" clId="{BCC8C4AC-69B9-4DE0-9FE7-FBA9615DB780}" dt="2023-08-03T16:58:39.399" v="1456" actId="1076"/>
        <pc:sldMkLst>
          <pc:docMk/>
          <pc:sldMk cId="83765815" sldId="288"/>
        </pc:sldMkLst>
        <pc:spChg chg="mod">
          <ac:chgData name="Paturi R C Ganesh" userId="e54ea02de362cff1" providerId="LiveId" clId="{BCC8C4AC-69B9-4DE0-9FE7-FBA9615DB780}" dt="2023-08-02T17:47:25.950" v="416" actId="255"/>
          <ac:spMkLst>
            <pc:docMk/>
            <pc:sldMk cId="83765815" sldId="288"/>
            <ac:spMk id="2" creationId="{F3F1FFC3-1F77-C925-8606-186D1CFFCC94}"/>
          </ac:spMkLst>
        </pc:spChg>
        <pc:spChg chg="mod">
          <ac:chgData name="Paturi R C Ganesh" userId="e54ea02de362cff1" providerId="LiveId" clId="{BCC8C4AC-69B9-4DE0-9FE7-FBA9615DB780}" dt="2023-08-02T17:47:49.427" v="419" actId="1076"/>
          <ac:spMkLst>
            <pc:docMk/>
            <pc:sldMk cId="83765815" sldId="288"/>
            <ac:spMk id="5" creationId="{1E9D6AA5-9EF6-DB68-2FBA-A399B6D85D80}"/>
          </ac:spMkLst>
        </pc:spChg>
        <pc:spChg chg="mod">
          <ac:chgData name="Paturi R C Ganesh" userId="e54ea02de362cff1" providerId="LiveId" clId="{BCC8C4AC-69B9-4DE0-9FE7-FBA9615DB780}" dt="2023-08-02T17:47:41.463" v="417" actId="1076"/>
          <ac:spMkLst>
            <pc:docMk/>
            <pc:sldMk cId="83765815" sldId="288"/>
            <ac:spMk id="8" creationId="{1E9D6AA5-9EF6-DB68-2FBA-A399B6D85D80}"/>
          </ac:spMkLst>
        </pc:spChg>
        <pc:graphicFrameChg chg="mod">
          <ac:chgData name="Paturi R C Ganesh" userId="e54ea02de362cff1" providerId="LiveId" clId="{BCC8C4AC-69B9-4DE0-9FE7-FBA9615DB780}" dt="2023-08-03T16:58:39.399" v="1456" actId="1076"/>
          <ac:graphicFrameMkLst>
            <pc:docMk/>
            <pc:sldMk cId="83765815" sldId="288"/>
            <ac:graphicFrameMk id="7" creationId="{00000000-0000-0000-0000-000000000000}"/>
          </ac:graphicFrameMkLst>
        </pc:graphicFrameChg>
      </pc:sldChg>
      <pc:sldChg chg="modSp mod modTransition">
        <pc:chgData name="Paturi R C Ganesh" userId="e54ea02de362cff1" providerId="LiveId" clId="{BCC8C4AC-69B9-4DE0-9FE7-FBA9615DB780}" dt="2023-08-02T18:10:16.106" v="697"/>
        <pc:sldMkLst>
          <pc:docMk/>
          <pc:sldMk cId="1898471204" sldId="289"/>
        </pc:sldMkLst>
        <pc:spChg chg="mod">
          <ac:chgData name="Paturi R C Ganesh" userId="e54ea02de362cff1" providerId="LiveId" clId="{BCC8C4AC-69B9-4DE0-9FE7-FBA9615DB780}" dt="2023-08-02T17:48:06.912" v="421" actId="13822"/>
          <ac:spMkLst>
            <pc:docMk/>
            <pc:sldMk cId="1898471204" sldId="289"/>
            <ac:spMk id="2" creationId="{79EBDEE0-EE85-9F71-CE33-8DE678871C12}"/>
          </ac:spMkLst>
        </pc:spChg>
      </pc:sldChg>
      <pc:sldChg chg="modSp mod modTransition">
        <pc:chgData name="Paturi R C Ganesh" userId="e54ea02de362cff1" providerId="LiveId" clId="{BCC8C4AC-69B9-4DE0-9FE7-FBA9615DB780}" dt="2023-08-03T16:58:53.007" v="1459" actId="1076"/>
        <pc:sldMkLst>
          <pc:docMk/>
          <pc:sldMk cId="2053846204" sldId="290"/>
        </pc:sldMkLst>
        <pc:spChg chg="mod">
          <ac:chgData name="Paturi R C Ganesh" userId="e54ea02de362cff1" providerId="LiveId" clId="{BCC8C4AC-69B9-4DE0-9FE7-FBA9615DB780}" dt="2023-08-03T16:58:53.007" v="1459" actId="1076"/>
          <ac:spMkLst>
            <pc:docMk/>
            <pc:sldMk cId="2053846204" sldId="290"/>
            <ac:spMk id="2" creationId="{79EBDEE0-EE85-9F71-CE33-8DE678871C12}"/>
          </ac:spMkLst>
        </pc:spChg>
        <pc:spChg chg="mod">
          <ac:chgData name="Paturi R C Ganesh" userId="e54ea02de362cff1" providerId="LiveId" clId="{BCC8C4AC-69B9-4DE0-9FE7-FBA9615DB780}" dt="2023-08-03T16:58:49.775" v="1458" actId="1076"/>
          <ac:spMkLst>
            <pc:docMk/>
            <pc:sldMk cId="2053846204" sldId="290"/>
            <ac:spMk id="4" creationId="{783F76F8-FB5A-4369-37F3-A61B331F9642}"/>
          </ac:spMkLst>
        </pc:spChg>
      </pc:sldChg>
      <pc:sldChg chg="delSp del mod">
        <pc:chgData name="Paturi R C Ganesh" userId="e54ea02de362cff1" providerId="LiveId" clId="{BCC8C4AC-69B9-4DE0-9FE7-FBA9615DB780}" dt="2023-08-02T17:51:32.007" v="457" actId="2696"/>
        <pc:sldMkLst>
          <pc:docMk/>
          <pc:sldMk cId="3311573259" sldId="291"/>
        </pc:sldMkLst>
        <pc:spChg chg="del">
          <ac:chgData name="Paturi R C Ganesh" userId="e54ea02de362cff1" providerId="LiveId" clId="{BCC8C4AC-69B9-4DE0-9FE7-FBA9615DB780}" dt="2023-08-02T17:48:48.281" v="426" actId="21"/>
          <ac:spMkLst>
            <pc:docMk/>
            <pc:sldMk cId="3311573259" sldId="291"/>
            <ac:spMk id="4" creationId="{8EB63312-518A-ED36-086B-5E149402E777}"/>
          </ac:spMkLst>
        </pc:spChg>
      </pc:sldChg>
      <pc:sldChg chg="delSp modSp del mod modTransition">
        <pc:chgData name="Paturi R C Ganesh" userId="e54ea02de362cff1" providerId="LiveId" clId="{BCC8C4AC-69B9-4DE0-9FE7-FBA9615DB780}" dt="2023-08-03T17:01:33.853" v="1489" actId="2696"/>
        <pc:sldMkLst>
          <pc:docMk/>
          <pc:sldMk cId="1332146031" sldId="292"/>
        </pc:sldMkLst>
        <pc:spChg chg="mod">
          <ac:chgData name="Paturi R C Ganesh" userId="e54ea02de362cff1" providerId="LiveId" clId="{BCC8C4AC-69B9-4DE0-9FE7-FBA9615DB780}" dt="2023-08-02T17:51:37.939" v="458" actId="13822"/>
          <ac:spMkLst>
            <pc:docMk/>
            <pc:sldMk cId="1332146031" sldId="292"/>
            <ac:spMk id="2" creationId="{79EBDEE0-EE85-9F71-CE33-8DE678871C12}"/>
          </ac:spMkLst>
        </pc:spChg>
        <pc:spChg chg="del mod">
          <ac:chgData name="Paturi R C Ganesh" userId="e54ea02de362cff1" providerId="LiveId" clId="{BCC8C4AC-69B9-4DE0-9FE7-FBA9615DB780}" dt="2023-08-03T16:59:22.698" v="1462" actId="21"/>
          <ac:spMkLst>
            <pc:docMk/>
            <pc:sldMk cId="1332146031" sldId="292"/>
            <ac:spMk id="4" creationId="{97FAAA22-DF71-CF20-A2FA-7DFF655F8410}"/>
          </ac:spMkLst>
        </pc:spChg>
        <pc:graphicFrameChg chg="del mod modGraphic">
          <ac:chgData name="Paturi R C Ganesh" userId="e54ea02de362cff1" providerId="LiveId" clId="{BCC8C4AC-69B9-4DE0-9FE7-FBA9615DB780}" dt="2023-08-03T16:59:37.366" v="1466" actId="21"/>
          <ac:graphicFrameMkLst>
            <pc:docMk/>
            <pc:sldMk cId="1332146031" sldId="292"/>
            <ac:graphicFrameMk id="5" creationId="{00000000-0000-0000-0000-000000000000}"/>
          </ac:graphicFrameMkLst>
        </pc:graphicFrameChg>
      </pc:sldChg>
      <pc:sldChg chg="modSp mod modTransition">
        <pc:chgData name="Paturi R C Ganesh" userId="e54ea02de362cff1" providerId="LiveId" clId="{BCC8C4AC-69B9-4DE0-9FE7-FBA9615DB780}" dt="2023-08-02T18:10:50.474" v="709"/>
        <pc:sldMkLst>
          <pc:docMk/>
          <pc:sldMk cId="838623923" sldId="294"/>
        </pc:sldMkLst>
        <pc:spChg chg="mod">
          <ac:chgData name="Paturi R C Ganesh" userId="e54ea02de362cff1" providerId="LiveId" clId="{BCC8C4AC-69B9-4DE0-9FE7-FBA9615DB780}" dt="2023-08-02T17:53:23.034" v="474" actId="1076"/>
          <ac:spMkLst>
            <pc:docMk/>
            <pc:sldMk cId="838623923" sldId="294"/>
            <ac:spMk id="2" creationId="{79EBDEE0-EE85-9F71-CE33-8DE678871C12}"/>
          </ac:spMkLst>
        </pc:spChg>
        <pc:spChg chg="mod">
          <ac:chgData name="Paturi R C Ganesh" userId="e54ea02de362cff1" providerId="LiveId" clId="{BCC8C4AC-69B9-4DE0-9FE7-FBA9615DB780}" dt="2023-08-02T17:53:29.665" v="482" actId="20577"/>
          <ac:spMkLst>
            <pc:docMk/>
            <pc:sldMk cId="838623923" sldId="294"/>
            <ac:spMk id="4" creationId="{CA205871-0A42-BD3A-F10F-8470C1312F3C}"/>
          </ac:spMkLst>
        </pc:spChg>
      </pc:sldChg>
      <pc:sldChg chg="modSp mod modTransition">
        <pc:chgData name="Paturi R C Ganesh" userId="e54ea02de362cff1" providerId="LiveId" clId="{BCC8C4AC-69B9-4DE0-9FE7-FBA9615DB780}" dt="2023-08-02T18:10:58.035" v="712"/>
        <pc:sldMkLst>
          <pc:docMk/>
          <pc:sldMk cId="1760992633" sldId="295"/>
        </pc:sldMkLst>
        <pc:spChg chg="mod">
          <ac:chgData name="Paturi R C Ganesh" userId="e54ea02de362cff1" providerId="LiveId" clId="{BCC8C4AC-69B9-4DE0-9FE7-FBA9615DB780}" dt="2023-08-02T17:55:38.796" v="549" actId="14100"/>
          <ac:spMkLst>
            <pc:docMk/>
            <pc:sldMk cId="1760992633" sldId="295"/>
            <ac:spMk id="2" creationId="{79EBDEE0-EE85-9F71-CE33-8DE678871C12}"/>
          </ac:spMkLst>
        </pc:spChg>
      </pc:sldChg>
      <pc:sldChg chg="modSp mod modTransition">
        <pc:chgData name="Paturi R C Ganesh" userId="e54ea02de362cff1" providerId="LiveId" clId="{BCC8C4AC-69B9-4DE0-9FE7-FBA9615DB780}" dt="2023-08-02T18:11:00.386" v="713"/>
        <pc:sldMkLst>
          <pc:docMk/>
          <pc:sldMk cId="254040564" sldId="296"/>
        </pc:sldMkLst>
        <pc:spChg chg="mod">
          <ac:chgData name="Paturi R C Ganesh" userId="e54ea02de362cff1" providerId="LiveId" clId="{BCC8C4AC-69B9-4DE0-9FE7-FBA9615DB780}" dt="2023-08-02T17:56:19.027" v="558" actId="1076"/>
          <ac:spMkLst>
            <pc:docMk/>
            <pc:sldMk cId="254040564" sldId="296"/>
            <ac:spMk id="2" creationId="{79EBDEE0-EE85-9F71-CE33-8DE678871C12}"/>
          </ac:spMkLst>
        </pc:spChg>
        <pc:spChg chg="mod">
          <ac:chgData name="Paturi R C Ganesh" userId="e54ea02de362cff1" providerId="LiveId" clId="{BCC8C4AC-69B9-4DE0-9FE7-FBA9615DB780}" dt="2023-08-02T17:56:42.164" v="563" actId="1076"/>
          <ac:spMkLst>
            <pc:docMk/>
            <pc:sldMk cId="254040564" sldId="296"/>
            <ac:spMk id="4" creationId="{809C33B5-1307-8591-9DFA-0746A75C9908}"/>
          </ac:spMkLst>
        </pc:spChg>
      </pc:sldChg>
      <pc:sldChg chg="modSp mod modTransition">
        <pc:chgData name="Paturi R C Ganesh" userId="e54ea02de362cff1" providerId="LiveId" clId="{BCC8C4AC-69B9-4DE0-9FE7-FBA9615DB780}" dt="2023-08-02T18:10:55.314" v="711"/>
        <pc:sldMkLst>
          <pc:docMk/>
          <pc:sldMk cId="2391675889" sldId="299"/>
        </pc:sldMkLst>
        <pc:spChg chg="mod">
          <ac:chgData name="Paturi R C Ganesh" userId="e54ea02de362cff1" providerId="LiveId" clId="{BCC8C4AC-69B9-4DE0-9FE7-FBA9615DB780}" dt="2023-08-02T17:55:44.803" v="550" actId="14100"/>
          <ac:spMkLst>
            <pc:docMk/>
            <pc:sldMk cId="2391675889" sldId="299"/>
            <ac:spMk id="2" creationId="{79EBDEE0-EE85-9F71-CE33-8DE678871C12}"/>
          </ac:spMkLst>
        </pc:spChg>
        <pc:spChg chg="mod">
          <ac:chgData name="Paturi R C Ganesh" userId="e54ea02de362cff1" providerId="LiveId" clId="{BCC8C4AC-69B9-4DE0-9FE7-FBA9615DB780}" dt="2023-08-02T17:55:30.080" v="547" actId="20577"/>
          <ac:spMkLst>
            <pc:docMk/>
            <pc:sldMk cId="2391675889" sldId="299"/>
            <ac:spMk id="5" creationId="{A909B0D4-A5F6-C6B2-296B-2F3EAB726AA5}"/>
          </ac:spMkLst>
        </pc:spChg>
      </pc:sldChg>
      <pc:sldChg chg="modSp mod modTransition">
        <pc:chgData name="Paturi R C Ganesh" userId="e54ea02de362cff1" providerId="LiveId" clId="{BCC8C4AC-69B9-4DE0-9FE7-FBA9615DB780}" dt="2023-08-02T18:11:10.611" v="717"/>
        <pc:sldMkLst>
          <pc:docMk/>
          <pc:sldMk cId="1899280642" sldId="302"/>
        </pc:sldMkLst>
        <pc:spChg chg="mod">
          <ac:chgData name="Paturi R C Ganesh" userId="e54ea02de362cff1" providerId="LiveId" clId="{BCC8C4AC-69B9-4DE0-9FE7-FBA9615DB780}" dt="2023-08-02T17:58:11.572" v="576" actId="1076"/>
          <ac:spMkLst>
            <pc:docMk/>
            <pc:sldMk cId="1899280642" sldId="302"/>
            <ac:spMk id="2" creationId="{2CAD03C4-EB64-D03C-27AB-3665BE9FDA40}"/>
          </ac:spMkLst>
        </pc:spChg>
        <pc:spChg chg="mod">
          <ac:chgData name="Paturi R C Ganesh" userId="e54ea02de362cff1" providerId="LiveId" clId="{BCC8C4AC-69B9-4DE0-9FE7-FBA9615DB780}" dt="2023-08-02T17:58:33.365" v="580" actId="1076"/>
          <ac:spMkLst>
            <pc:docMk/>
            <pc:sldMk cId="1899280642" sldId="302"/>
            <ac:spMk id="4" creationId="{AFE5A409-AFE9-E33B-64E3-C548FAA7D310}"/>
          </ac:spMkLst>
        </pc:spChg>
        <pc:picChg chg="mod">
          <ac:chgData name="Paturi R C Ganesh" userId="e54ea02de362cff1" providerId="LiveId" clId="{BCC8C4AC-69B9-4DE0-9FE7-FBA9615DB780}" dt="2023-08-02T18:05:46.752" v="668" actId="1076"/>
          <ac:picMkLst>
            <pc:docMk/>
            <pc:sldMk cId="1899280642" sldId="302"/>
            <ac:picMk id="1026" creationId="{E800F761-D405-7E0E-360C-2A229242DABC}"/>
          </ac:picMkLst>
        </pc:picChg>
      </pc:sldChg>
      <pc:sldChg chg="modSp mod modTransition">
        <pc:chgData name="Paturi R C Ganesh" userId="e54ea02de362cff1" providerId="LiveId" clId="{BCC8C4AC-69B9-4DE0-9FE7-FBA9615DB780}" dt="2023-08-02T18:11:29.283" v="724"/>
        <pc:sldMkLst>
          <pc:docMk/>
          <pc:sldMk cId="4284484448" sldId="303"/>
        </pc:sldMkLst>
        <pc:spChg chg="mod">
          <ac:chgData name="Paturi R C Ganesh" userId="e54ea02de362cff1" providerId="LiveId" clId="{BCC8C4AC-69B9-4DE0-9FE7-FBA9615DB780}" dt="2023-08-02T18:06:06.415" v="672" actId="1076"/>
          <ac:spMkLst>
            <pc:docMk/>
            <pc:sldMk cId="4284484448" sldId="303"/>
            <ac:spMk id="5" creationId="{4F77B0F9-596D-7C91-48B2-9952274DAF39}"/>
          </ac:spMkLst>
        </pc:spChg>
        <pc:spChg chg="mod">
          <ac:chgData name="Paturi R C Ganesh" userId="e54ea02de362cff1" providerId="LiveId" clId="{BCC8C4AC-69B9-4DE0-9FE7-FBA9615DB780}" dt="2023-08-02T18:06:04.087" v="671" actId="1076"/>
          <ac:spMkLst>
            <pc:docMk/>
            <pc:sldMk cId="4284484448" sldId="303"/>
            <ac:spMk id="6" creationId="{00000000-0000-0000-0000-000000000000}"/>
          </ac:spMkLst>
        </pc:spChg>
      </pc:sldChg>
      <pc:sldChg chg="modSp mod modTransition">
        <pc:chgData name="Paturi R C Ganesh" userId="e54ea02de362cff1" providerId="LiveId" clId="{BCC8C4AC-69B9-4DE0-9FE7-FBA9615DB780}" dt="2023-08-03T17:03:40.834" v="1509" actId="1076"/>
        <pc:sldMkLst>
          <pc:docMk/>
          <pc:sldMk cId="1947761160" sldId="304"/>
        </pc:sldMkLst>
        <pc:spChg chg="mod">
          <ac:chgData name="Paturi R C Ganesh" userId="e54ea02de362cff1" providerId="LiveId" clId="{BCC8C4AC-69B9-4DE0-9FE7-FBA9615DB780}" dt="2023-08-03T17:03:40.834" v="1509" actId="1076"/>
          <ac:spMkLst>
            <pc:docMk/>
            <pc:sldMk cId="1947761160" sldId="304"/>
            <ac:spMk id="3" creationId="{872F09B5-3523-97E6-033B-07440745A32A}"/>
          </ac:spMkLst>
        </pc:spChg>
        <pc:spChg chg="mod">
          <ac:chgData name="Paturi R C Ganesh" userId="e54ea02de362cff1" providerId="LiveId" clId="{BCC8C4AC-69B9-4DE0-9FE7-FBA9615DB780}" dt="2023-08-03T17:03:35.898" v="1508" actId="1076"/>
          <ac:spMkLst>
            <pc:docMk/>
            <pc:sldMk cId="1947761160" sldId="304"/>
            <ac:spMk id="4" creationId="{9404E788-83E5-F2F9-CA98-29ED0C6533A8}"/>
          </ac:spMkLst>
        </pc:spChg>
      </pc:sldChg>
      <pc:sldChg chg="modSp mod modTransition">
        <pc:chgData name="Paturi R C Ganesh" userId="e54ea02de362cff1" providerId="LiveId" clId="{BCC8C4AC-69B9-4DE0-9FE7-FBA9615DB780}" dt="2023-08-02T18:11:18.363" v="720"/>
        <pc:sldMkLst>
          <pc:docMk/>
          <pc:sldMk cId="3161479307" sldId="306"/>
        </pc:sldMkLst>
        <pc:spChg chg="mod">
          <ac:chgData name="Paturi R C Ganesh" userId="e54ea02de362cff1" providerId="LiveId" clId="{BCC8C4AC-69B9-4DE0-9FE7-FBA9615DB780}" dt="2023-08-02T17:58:59.781" v="586" actId="14100"/>
          <ac:spMkLst>
            <pc:docMk/>
            <pc:sldMk cId="3161479307" sldId="306"/>
            <ac:spMk id="4" creationId="{8B628063-54C3-9E2E-60A6-7B232BA6CCEA}"/>
          </ac:spMkLst>
        </pc:spChg>
      </pc:sldChg>
      <pc:sldChg chg="modSp mod modTransition">
        <pc:chgData name="Paturi R C Ganesh" userId="e54ea02de362cff1" providerId="LiveId" clId="{BCC8C4AC-69B9-4DE0-9FE7-FBA9615DB780}" dt="2023-08-02T18:11:20.667" v="721"/>
        <pc:sldMkLst>
          <pc:docMk/>
          <pc:sldMk cId="3768032054" sldId="308"/>
        </pc:sldMkLst>
        <pc:spChg chg="mod">
          <ac:chgData name="Paturi R C Ganesh" userId="e54ea02de362cff1" providerId="LiveId" clId="{BCC8C4AC-69B9-4DE0-9FE7-FBA9615DB780}" dt="2023-08-02T17:59:20.821" v="592" actId="1076"/>
          <ac:spMkLst>
            <pc:docMk/>
            <pc:sldMk cId="3768032054" sldId="308"/>
            <ac:spMk id="3" creationId="{F23AC5F0-0427-2939-535A-A848911FF70A}"/>
          </ac:spMkLst>
        </pc:spChg>
        <pc:spChg chg="mod">
          <ac:chgData name="Paturi R C Ganesh" userId="e54ea02de362cff1" providerId="LiveId" clId="{BCC8C4AC-69B9-4DE0-9FE7-FBA9615DB780}" dt="2023-08-02T17:59:14.885" v="591" actId="255"/>
          <ac:spMkLst>
            <pc:docMk/>
            <pc:sldMk cId="3768032054" sldId="308"/>
            <ac:spMk id="4" creationId="{8B628063-54C3-9E2E-60A6-7B232BA6CCEA}"/>
          </ac:spMkLst>
        </pc:spChg>
        <pc:spChg chg="mod">
          <ac:chgData name="Paturi R C Ganesh" userId="e54ea02de362cff1" providerId="LiveId" clId="{BCC8C4AC-69B9-4DE0-9FE7-FBA9615DB780}" dt="2023-08-02T17:59:28.344" v="594" actId="13822"/>
          <ac:spMkLst>
            <pc:docMk/>
            <pc:sldMk cId="3768032054" sldId="308"/>
            <ac:spMk id="5" creationId="{79EBDEE0-EE85-9F71-CE33-8DE678871C12}"/>
          </ac:spMkLst>
        </pc:spChg>
        <pc:spChg chg="mod">
          <ac:chgData name="Paturi R C Ganesh" userId="e54ea02de362cff1" providerId="LiveId" clId="{BCC8C4AC-69B9-4DE0-9FE7-FBA9615DB780}" dt="2023-08-02T17:59:34.526" v="600" actId="20577"/>
          <ac:spMkLst>
            <pc:docMk/>
            <pc:sldMk cId="3768032054" sldId="308"/>
            <ac:spMk id="6" creationId="{00000000-0000-0000-0000-000000000000}"/>
          </ac:spMkLst>
        </pc:spChg>
      </pc:sldChg>
      <pc:sldChg chg="addSp modSp modTransition">
        <pc:chgData name="Paturi R C Ganesh" userId="e54ea02de362cff1" providerId="LiveId" clId="{BCC8C4AC-69B9-4DE0-9FE7-FBA9615DB780}" dt="2023-08-02T18:10:03.298" v="692"/>
        <pc:sldMkLst>
          <pc:docMk/>
          <pc:sldMk cId="0" sldId="309"/>
        </pc:sldMkLst>
        <pc:picChg chg="add mod">
          <ac:chgData name="Paturi R C Ganesh" userId="e54ea02de362cff1" providerId="LiveId" clId="{BCC8C4AC-69B9-4DE0-9FE7-FBA9615DB780}" dt="2023-08-02T18:02:28.533" v="626" actId="1076"/>
          <ac:picMkLst>
            <pc:docMk/>
            <pc:sldMk cId="0" sldId="309"/>
            <ac:picMk id="2" creationId="{D5927D62-FF35-1EF2-68E5-9B650EC2023A}"/>
          </ac:picMkLst>
        </pc:picChg>
      </pc:sldChg>
      <pc:sldChg chg="addSp modSp mod modTransition">
        <pc:chgData name="Paturi R C Ganesh" userId="e54ea02de362cff1" providerId="LiveId" clId="{BCC8C4AC-69B9-4DE0-9FE7-FBA9615DB780}" dt="2023-08-02T18:09:30.930" v="681"/>
        <pc:sldMkLst>
          <pc:docMk/>
          <pc:sldMk cId="0" sldId="310"/>
        </pc:sldMkLst>
        <pc:spChg chg="mod">
          <ac:chgData name="Paturi R C Ganesh" userId="e54ea02de362cff1" providerId="LiveId" clId="{BCC8C4AC-69B9-4DE0-9FE7-FBA9615DB780}" dt="2023-08-02T18:01:14.743" v="608" actId="1076"/>
          <ac:spMkLst>
            <pc:docMk/>
            <pc:sldMk cId="0" sldId="310"/>
            <ac:spMk id="5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1:17.886" v="609" actId="1076"/>
          <ac:picMkLst>
            <pc:docMk/>
            <pc:sldMk cId="0" sldId="310"/>
            <ac:picMk id="2" creationId="{D8FE103A-F035-0DF8-348C-16B44273B2D0}"/>
          </ac:picMkLst>
        </pc:picChg>
      </pc:sldChg>
      <pc:sldChg chg="addSp delSp modSp mod modTransition">
        <pc:chgData name="Paturi R C Ganesh" userId="e54ea02de362cff1" providerId="LiveId" clId="{BCC8C4AC-69B9-4DE0-9FE7-FBA9615DB780}" dt="2023-08-02T18:09:21.842" v="679"/>
        <pc:sldMkLst>
          <pc:docMk/>
          <pc:sldMk cId="0" sldId="311"/>
        </pc:sldMkLst>
        <pc:spChg chg="add del mod">
          <ac:chgData name="Paturi R C Ganesh" userId="e54ea02de362cff1" providerId="LiveId" clId="{BCC8C4AC-69B9-4DE0-9FE7-FBA9615DB780}" dt="2023-08-02T17:38:44.702" v="331" actId="22"/>
          <ac:spMkLst>
            <pc:docMk/>
            <pc:sldMk cId="0" sldId="311"/>
            <ac:spMk id="3" creationId="{1DBEDEB8-8C2C-9FDB-F834-2E307A286A41}"/>
          </ac:spMkLst>
        </pc:spChg>
        <pc:spChg chg="mod">
          <ac:chgData name="Paturi R C Ganesh" userId="e54ea02de362cff1" providerId="LiveId" clId="{BCC8C4AC-69B9-4DE0-9FE7-FBA9615DB780}" dt="2023-08-02T18:00:51.028" v="606" actId="207"/>
          <ac:spMkLst>
            <pc:docMk/>
            <pc:sldMk cId="0" sldId="311"/>
            <ac:spMk id="4" creationId="{4A46638B-104C-1B70-FE1D-8032AA8DDA1D}"/>
          </ac:spMkLst>
        </pc:spChg>
        <pc:spChg chg="add mod">
          <ac:chgData name="Paturi R C Ganesh" userId="e54ea02de362cff1" providerId="LiveId" clId="{BCC8C4AC-69B9-4DE0-9FE7-FBA9615DB780}" dt="2023-08-02T17:40:10.802" v="354" actId="255"/>
          <ac:spMkLst>
            <pc:docMk/>
            <pc:sldMk cId="0" sldId="311"/>
            <ac:spMk id="6" creationId="{3F209393-321D-F65A-C1B6-1F8B461B3E37}"/>
          </ac:spMkLst>
        </pc:spChg>
        <pc:picChg chg="add mod">
          <ac:chgData name="Paturi R C Ganesh" userId="e54ea02de362cff1" providerId="LiveId" clId="{BCC8C4AC-69B9-4DE0-9FE7-FBA9615DB780}" dt="2023-08-02T18:00:33.629" v="605" actId="1076"/>
          <ac:picMkLst>
            <pc:docMk/>
            <pc:sldMk cId="0" sldId="311"/>
            <ac:picMk id="7" creationId="{2FBCCCB5-A3AA-1284-0791-4DB64F7AFACE}"/>
          </ac:picMkLst>
        </pc:picChg>
      </pc:sldChg>
      <pc:sldChg chg="addSp modSp mod modTransition">
        <pc:chgData name="Paturi R C Ganesh" userId="e54ea02de362cff1" providerId="LiveId" clId="{BCC8C4AC-69B9-4DE0-9FE7-FBA9615DB780}" dt="2023-08-03T16:40:32.161" v="1127" actId="20577"/>
        <pc:sldMkLst>
          <pc:docMk/>
          <pc:sldMk cId="0" sldId="313"/>
        </pc:sldMkLst>
        <pc:spChg chg="mod">
          <ac:chgData name="Paturi R C Ganesh" userId="e54ea02de362cff1" providerId="LiveId" clId="{BCC8C4AC-69B9-4DE0-9FE7-FBA9615DB780}" dt="2023-08-03T16:40:32.161" v="1127" actId="20577"/>
          <ac:spMkLst>
            <pc:docMk/>
            <pc:sldMk cId="0" sldId="313"/>
            <ac:spMk id="3073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1:47.893" v="616" actId="1076"/>
          <ac:picMkLst>
            <pc:docMk/>
            <pc:sldMk cId="0" sldId="313"/>
            <ac:picMk id="2" creationId="{C801FDEE-81C6-4C5B-F91F-4E0C0569DB92}"/>
          </ac:picMkLst>
        </pc:picChg>
      </pc:sldChg>
      <pc:sldChg chg="addSp modSp mod modTransition">
        <pc:chgData name="Paturi R C Ganesh" userId="e54ea02de362cff1" providerId="LiveId" clId="{BCC8C4AC-69B9-4DE0-9FE7-FBA9615DB780}" dt="2023-08-03T16:40:20.335" v="1115" actId="20577"/>
        <pc:sldMkLst>
          <pc:docMk/>
          <pc:sldMk cId="0" sldId="314"/>
        </pc:sldMkLst>
        <pc:spChg chg="mod">
          <ac:chgData name="Paturi R C Ganesh" userId="e54ea02de362cff1" providerId="LiveId" clId="{BCC8C4AC-69B9-4DE0-9FE7-FBA9615DB780}" dt="2023-08-03T16:40:20.335" v="1115" actId="20577"/>
          <ac:spMkLst>
            <pc:docMk/>
            <pc:sldMk cId="0" sldId="314"/>
            <ac:spMk id="2049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1:36.733" v="613" actId="1076"/>
          <ac:picMkLst>
            <pc:docMk/>
            <pc:sldMk cId="0" sldId="314"/>
            <ac:picMk id="2" creationId="{8BBEFF4B-6AE5-A411-C635-E6FAC82C5442}"/>
          </ac:picMkLst>
        </pc:picChg>
      </pc:sldChg>
      <pc:sldChg chg="addSp delSp modSp mod modTransition">
        <pc:chgData name="Paturi R C Ganesh" userId="e54ea02de362cff1" providerId="LiveId" clId="{BCC8C4AC-69B9-4DE0-9FE7-FBA9615DB780}" dt="2023-08-03T16:40:06.220" v="1097" actId="20577"/>
        <pc:sldMkLst>
          <pc:docMk/>
          <pc:sldMk cId="0" sldId="315"/>
        </pc:sldMkLst>
        <pc:spChg chg="add del">
          <ac:chgData name="Paturi R C Ganesh" userId="e54ea02de362cff1" providerId="LiveId" clId="{BCC8C4AC-69B9-4DE0-9FE7-FBA9615DB780}" dt="2023-08-02T17:42:40.896" v="374" actId="22"/>
          <ac:spMkLst>
            <pc:docMk/>
            <pc:sldMk cId="0" sldId="315"/>
            <ac:spMk id="3" creationId="{6C068428-FF55-8285-FB5E-566C338A4ED3}"/>
          </ac:spMkLst>
        </pc:spChg>
        <pc:spChg chg="mod">
          <ac:chgData name="Paturi R C Ganesh" userId="e54ea02de362cff1" providerId="LiveId" clId="{BCC8C4AC-69B9-4DE0-9FE7-FBA9615DB780}" dt="2023-08-03T16:40:06.220" v="1097" actId="20577"/>
          <ac:spMkLst>
            <pc:docMk/>
            <pc:sldMk cId="0" sldId="315"/>
            <ac:spMk id="4" creationId="{00000000-0000-0000-0000-000000000000}"/>
          </ac:spMkLst>
        </pc:spChg>
        <pc:spChg chg="add mod">
          <ac:chgData name="Paturi R C Ganesh" userId="e54ea02de362cff1" providerId="LiveId" clId="{BCC8C4AC-69B9-4DE0-9FE7-FBA9615DB780}" dt="2023-08-02T17:43:07.795" v="382" actId="13822"/>
          <ac:spMkLst>
            <pc:docMk/>
            <pc:sldMk cId="0" sldId="315"/>
            <ac:spMk id="6" creationId="{09804BE2-F1BA-9876-8FAA-56CFAF7676DC}"/>
          </ac:spMkLst>
        </pc:spChg>
        <pc:picChg chg="add mod">
          <ac:chgData name="Paturi R C Ganesh" userId="e54ea02de362cff1" providerId="LiveId" clId="{BCC8C4AC-69B9-4DE0-9FE7-FBA9615DB780}" dt="2023-08-02T18:01:31.502" v="611" actId="1076"/>
          <ac:picMkLst>
            <pc:docMk/>
            <pc:sldMk cId="0" sldId="315"/>
            <ac:picMk id="7" creationId="{5BD3CCDF-43E0-F666-0818-A1609208C532}"/>
          </ac:picMkLst>
        </pc:picChg>
      </pc:sldChg>
      <pc:sldChg chg="addSp modSp mod modTransition">
        <pc:chgData name="Paturi R C Ganesh" userId="e54ea02de362cff1" providerId="LiveId" clId="{BCC8C4AC-69B9-4DE0-9FE7-FBA9615DB780}" dt="2023-08-02T18:10:52.891" v="710"/>
        <pc:sldMkLst>
          <pc:docMk/>
          <pc:sldMk cId="0" sldId="316"/>
        </pc:sldMkLst>
        <pc:spChg chg="mod">
          <ac:chgData name="Paturi R C Ganesh" userId="e54ea02de362cff1" providerId="LiveId" clId="{BCC8C4AC-69B9-4DE0-9FE7-FBA9615DB780}" dt="2023-08-02T17:53:49.100" v="485" actId="20577"/>
          <ac:spMkLst>
            <pc:docMk/>
            <pc:sldMk cId="0" sldId="316"/>
            <ac:spMk id="15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5:06.384" v="662" actId="1076"/>
          <ac:spMkLst>
            <pc:docMk/>
            <pc:sldMk cId="0" sldId="316"/>
            <ac:spMk id="8201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4:59.836" v="660" actId="1076"/>
          <ac:spMkLst>
            <pc:docMk/>
            <pc:sldMk cId="0" sldId="316"/>
            <ac:spMk id="8202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4:27.480" v="651" actId="1076"/>
          <ac:spMkLst>
            <pc:docMk/>
            <pc:sldMk cId="0" sldId="316"/>
            <ac:spMk id="8203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4:53.706" v="658" actId="1076"/>
          <ac:spMkLst>
            <pc:docMk/>
            <pc:sldMk cId="0" sldId="316"/>
            <ac:spMk id="8204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4:43.610" v="656" actId="1076"/>
          <ac:spMkLst>
            <pc:docMk/>
            <pc:sldMk cId="0" sldId="316"/>
            <ac:spMk id="8205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2T18:04:19" v="648" actId="1076"/>
          <ac:spMkLst>
            <pc:docMk/>
            <pc:sldMk cId="0" sldId="316"/>
            <ac:spMk id="8206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4:34.863" v="654" actId="1076"/>
          <ac:picMkLst>
            <pc:docMk/>
            <pc:sldMk cId="0" sldId="316"/>
            <ac:picMk id="2" creationId="{6DC9E7BA-F674-A5DD-D0AE-5D7A00DBA4D0}"/>
          </ac:picMkLst>
        </pc:picChg>
        <pc:picChg chg="mod">
          <ac:chgData name="Paturi R C Ganesh" userId="e54ea02de362cff1" providerId="LiveId" clId="{BCC8C4AC-69B9-4DE0-9FE7-FBA9615DB780}" dt="2023-08-02T18:05:08.232" v="663" actId="1076"/>
          <ac:picMkLst>
            <pc:docMk/>
            <pc:sldMk cId="0" sldId="316"/>
            <ac:picMk id="8195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8:05:01.536" v="661" actId="1076"/>
          <ac:picMkLst>
            <pc:docMk/>
            <pc:sldMk cId="0" sldId="316"/>
            <ac:picMk id="8196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8:04:29.184" v="652" actId="1076"/>
          <ac:picMkLst>
            <pc:docMk/>
            <pc:sldMk cId="0" sldId="316"/>
            <ac:picMk id="8197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8:04:55.952" v="659" actId="1076"/>
          <ac:picMkLst>
            <pc:docMk/>
            <pc:sldMk cId="0" sldId="316"/>
            <ac:picMk id="8198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8:04:46.881" v="657" actId="1076"/>
          <ac:picMkLst>
            <pc:docMk/>
            <pc:sldMk cId="0" sldId="316"/>
            <ac:picMk id="8199" creationId="{00000000-0000-0000-0000-000000000000}"/>
          </ac:picMkLst>
        </pc:picChg>
        <pc:picChg chg="mod">
          <ac:chgData name="Paturi R C Ganesh" userId="e54ea02de362cff1" providerId="LiveId" clId="{BCC8C4AC-69B9-4DE0-9FE7-FBA9615DB780}" dt="2023-08-02T18:04:20.582" v="649" actId="1076"/>
          <ac:picMkLst>
            <pc:docMk/>
            <pc:sldMk cId="0" sldId="316"/>
            <ac:picMk id="8200" creationId="{00000000-0000-0000-0000-000000000000}"/>
          </ac:picMkLst>
        </pc:picChg>
      </pc:sldChg>
      <pc:sldChg chg="addSp modSp mod modTransition">
        <pc:chgData name="Paturi R C Ganesh" userId="e54ea02de362cff1" providerId="LiveId" clId="{BCC8C4AC-69B9-4DE0-9FE7-FBA9615DB780}" dt="2023-08-03T16:56:36.175" v="1437" actId="14100"/>
        <pc:sldMkLst>
          <pc:docMk/>
          <pc:sldMk cId="0" sldId="317"/>
        </pc:sldMkLst>
        <pc:spChg chg="mod">
          <ac:chgData name="Paturi R C Ganesh" userId="e54ea02de362cff1" providerId="LiveId" clId="{BCC8C4AC-69B9-4DE0-9FE7-FBA9615DB780}" dt="2023-08-03T16:56:36.175" v="1437" actId="14100"/>
          <ac:spMkLst>
            <pc:docMk/>
            <pc:sldMk cId="0" sldId="317"/>
            <ac:spMk id="2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2:15.655" v="623" actId="1076"/>
          <ac:picMkLst>
            <pc:docMk/>
            <pc:sldMk cId="0" sldId="317"/>
            <ac:picMk id="3" creationId="{EDC4F081-11BF-C1CA-DB13-675F6AA860E3}"/>
          </ac:picMkLst>
        </pc:picChg>
      </pc:sldChg>
      <pc:sldChg chg="addSp modSp mod modTransition">
        <pc:chgData name="Paturi R C Ganesh" userId="e54ea02de362cff1" providerId="LiveId" clId="{BCC8C4AC-69B9-4DE0-9FE7-FBA9615DB780}" dt="2023-08-03T16:52:59.380" v="1376" actId="1076"/>
        <pc:sldMkLst>
          <pc:docMk/>
          <pc:sldMk cId="0" sldId="318"/>
        </pc:sldMkLst>
        <pc:spChg chg="mod">
          <ac:chgData name="Paturi R C Ganesh" userId="e54ea02de362cff1" providerId="LiveId" clId="{BCC8C4AC-69B9-4DE0-9FE7-FBA9615DB780}" dt="2023-08-03T16:52:59.380" v="1376" actId="1076"/>
          <ac:spMkLst>
            <pc:docMk/>
            <pc:sldMk cId="0" sldId="318"/>
            <ac:spMk id="62465" creationId="{00000000-0000-0000-0000-000000000000}"/>
          </ac:spMkLst>
        </pc:spChg>
        <pc:graphicFrameChg chg="mod modGraphic">
          <ac:chgData name="Paturi R C Ganesh" userId="e54ea02de362cff1" providerId="LiveId" clId="{BCC8C4AC-69B9-4DE0-9FE7-FBA9615DB780}" dt="2023-08-03T16:51:53.787" v="1322" actId="1076"/>
          <ac:graphicFrameMkLst>
            <pc:docMk/>
            <pc:sldMk cId="0" sldId="318"/>
            <ac:graphicFrameMk id="3" creationId="{2B874344-B495-FB5E-0AA0-4399AA9D22B0}"/>
          </ac:graphicFrameMkLst>
        </pc:graphicFrameChg>
        <pc:picChg chg="add mod">
          <ac:chgData name="Paturi R C Ganesh" userId="e54ea02de362cff1" providerId="LiveId" clId="{BCC8C4AC-69B9-4DE0-9FE7-FBA9615DB780}" dt="2023-08-02T18:02:02.597" v="619" actId="1076"/>
          <ac:picMkLst>
            <pc:docMk/>
            <pc:sldMk cId="0" sldId="318"/>
            <ac:picMk id="2" creationId="{C0CC5187-E04A-B951-28ED-A904E52230CB}"/>
          </ac:picMkLst>
        </pc:picChg>
      </pc:sldChg>
      <pc:sldChg chg="addSp modSp mod modTransition">
        <pc:chgData name="Paturi R C Ganesh" userId="e54ea02de362cff1" providerId="LiveId" clId="{BCC8C4AC-69B9-4DE0-9FE7-FBA9615DB780}" dt="2023-08-03T16:56:23.912" v="1436" actId="1076"/>
        <pc:sldMkLst>
          <pc:docMk/>
          <pc:sldMk cId="0" sldId="319"/>
        </pc:sldMkLst>
        <pc:spChg chg="mod">
          <ac:chgData name="Paturi R C Ganesh" userId="e54ea02de362cff1" providerId="LiveId" clId="{BCC8C4AC-69B9-4DE0-9FE7-FBA9615DB780}" dt="2023-08-03T16:56:23.912" v="1436" actId="1076"/>
          <ac:spMkLst>
            <pc:docMk/>
            <pc:sldMk cId="0" sldId="319"/>
            <ac:spMk id="61441" creationId="{00000000-0000-0000-0000-000000000000}"/>
          </ac:spMkLst>
        </pc:spChg>
        <pc:graphicFrameChg chg="mod modGraphic">
          <ac:chgData name="Paturi R C Ganesh" userId="e54ea02de362cff1" providerId="LiveId" clId="{BCC8C4AC-69B9-4DE0-9FE7-FBA9615DB780}" dt="2023-08-03T16:56:15.885" v="1435" actId="1076"/>
          <ac:graphicFrameMkLst>
            <pc:docMk/>
            <pc:sldMk cId="0" sldId="319"/>
            <ac:graphicFrameMk id="3" creationId="{AE693CE8-6F9D-0700-2ECC-B1A556F5003D}"/>
          </ac:graphicFrameMkLst>
        </pc:graphicFrameChg>
        <pc:picChg chg="add mod">
          <ac:chgData name="Paturi R C Ganesh" userId="e54ea02de362cff1" providerId="LiveId" clId="{BCC8C4AC-69B9-4DE0-9FE7-FBA9615DB780}" dt="2023-08-02T18:02:09.261" v="621" actId="1076"/>
          <ac:picMkLst>
            <pc:docMk/>
            <pc:sldMk cId="0" sldId="319"/>
            <ac:picMk id="2" creationId="{D8A184C0-0FE5-8422-4124-90C414228BF5}"/>
          </ac:picMkLst>
        </pc:picChg>
      </pc:sldChg>
      <pc:sldChg chg="addSp modSp mod modTransition">
        <pc:chgData name="Paturi R C Ganesh" userId="e54ea02de362cff1" providerId="LiveId" clId="{BCC8C4AC-69B9-4DE0-9FE7-FBA9615DB780}" dt="2023-08-02T18:10:18.858" v="698"/>
        <pc:sldMkLst>
          <pc:docMk/>
          <pc:sldMk cId="0" sldId="320"/>
        </pc:sldMkLst>
        <pc:spChg chg="mod">
          <ac:chgData name="Paturi R C Ganesh" userId="e54ea02de362cff1" providerId="LiveId" clId="{BCC8C4AC-69B9-4DE0-9FE7-FBA9615DB780}" dt="2023-08-02T17:48:14.264" v="422" actId="13822"/>
          <ac:spMkLst>
            <pc:docMk/>
            <pc:sldMk cId="0" sldId="320"/>
            <ac:spMk id="4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2:42.802" v="628"/>
          <ac:picMkLst>
            <pc:docMk/>
            <pc:sldMk cId="0" sldId="320"/>
            <ac:picMk id="2" creationId="{698AF83E-3FF5-5956-2CFA-09A7989F7B4E}"/>
          </ac:picMkLst>
        </pc:picChg>
      </pc:sldChg>
      <pc:sldChg chg="addSp modSp mod modTransition">
        <pc:chgData name="Paturi R C Ganesh" userId="e54ea02de362cff1" providerId="LiveId" clId="{BCC8C4AC-69B9-4DE0-9FE7-FBA9615DB780}" dt="2023-08-02T18:10:47.746" v="708"/>
        <pc:sldMkLst>
          <pc:docMk/>
          <pc:sldMk cId="0" sldId="321"/>
        </pc:sldMkLst>
        <pc:spChg chg="mod">
          <ac:chgData name="Paturi R C Ganesh" userId="e54ea02de362cff1" providerId="LiveId" clId="{BCC8C4AC-69B9-4DE0-9FE7-FBA9615DB780}" dt="2023-08-02T18:04:00.688" v="644" actId="1076"/>
          <ac:spMkLst>
            <pc:docMk/>
            <pc:sldMk cId="0" sldId="321"/>
            <ac:spMk id="11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3:56.491" v="643"/>
          <ac:picMkLst>
            <pc:docMk/>
            <pc:sldMk cId="0" sldId="321"/>
            <ac:picMk id="2" creationId="{45B72A4C-9591-BC06-D10C-E81D33C3A42F}"/>
          </ac:picMkLst>
        </pc:picChg>
      </pc:sldChg>
      <pc:sldChg chg="addSp modSp mod modTransition">
        <pc:chgData name="Paturi R C Ganesh" userId="e54ea02de362cff1" providerId="LiveId" clId="{BCC8C4AC-69B9-4DE0-9FE7-FBA9615DB780}" dt="2023-08-03T17:03:16.805" v="1506" actId="1076"/>
        <pc:sldMkLst>
          <pc:docMk/>
          <pc:sldMk cId="0" sldId="322"/>
        </pc:sldMkLst>
        <pc:spChg chg="mod">
          <ac:chgData name="Paturi R C Ganesh" userId="e54ea02de362cff1" providerId="LiveId" clId="{BCC8C4AC-69B9-4DE0-9FE7-FBA9615DB780}" dt="2023-08-03T17:02:44.234" v="1497" actId="1076"/>
          <ac:spMkLst>
            <pc:docMk/>
            <pc:sldMk cId="0" sldId="322"/>
            <ac:spMk id="3" creationId="{19F927E9-E35E-6F5D-B034-23FF3341EB3E}"/>
          </ac:spMkLst>
        </pc:spChg>
        <pc:spChg chg="mod">
          <ac:chgData name="Paturi R C Ganesh" userId="e54ea02de362cff1" providerId="LiveId" clId="{BCC8C4AC-69B9-4DE0-9FE7-FBA9615DB780}" dt="2023-08-02T18:05:30.610" v="665" actId="14100"/>
          <ac:spMkLst>
            <pc:docMk/>
            <pc:sldMk cId="0" sldId="322"/>
            <ac:spMk id="4" creationId="{00000000-0000-0000-0000-000000000000}"/>
          </ac:spMkLst>
        </pc:spChg>
        <pc:spChg chg="add mod">
          <ac:chgData name="Paturi R C Ganesh" userId="e54ea02de362cff1" providerId="LiveId" clId="{BCC8C4AC-69B9-4DE0-9FE7-FBA9615DB780}" dt="2023-08-03T17:02:19.362" v="1494" actId="255"/>
          <ac:spMkLst>
            <pc:docMk/>
            <pc:sldMk cId="0" sldId="322"/>
            <ac:spMk id="5" creationId="{88F6D532-BEE8-48C2-C590-1DA4C55856D7}"/>
          </ac:spMkLst>
        </pc:spChg>
        <pc:spChg chg="add mod">
          <ac:chgData name="Paturi R C Ganesh" userId="e54ea02de362cff1" providerId="LiveId" clId="{BCC8C4AC-69B9-4DE0-9FE7-FBA9615DB780}" dt="2023-08-03T17:02:53.698" v="1500" actId="1076"/>
          <ac:spMkLst>
            <pc:docMk/>
            <pc:sldMk cId="0" sldId="322"/>
            <ac:spMk id="6" creationId="{5B739509-69BA-B6B4-32A8-C84CDB2FBB8E}"/>
          </ac:spMkLst>
        </pc:spChg>
        <pc:spChg chg="add mod">
          <ac:chgData name="Paturi R C Ganesh" userId="e54ea02de362cff1" providerId="LiveId" clId="{BCC8C4AC-69B9-4DE0-9FE7-FBA9615DB780}" dt="2023-08-03T17:02:57.816" v="1501" actId="1076"/>
          <ac:spMkLst>
            <pc:docMk/>
            <pc:sldMk cId="0" sldId="322"/>
            <ac:spMk id="7" creationId="{0E578393-EFA1-0A58-6886-C59B4012396D}"/>
          </ac:spMkLst>
        </pc:spChg>
        <pc:spChg chg="add mod">
          <ac:chgData name="Paturi R C Ganesh" userId="e54ea02de362cff1" providerId="LiveId" clId="{BCC8C4AC-69B9-4DE0-9FE7-FBA9615DB780}" dt="2023-08-03T17:03:16.805" v="1506" actId="1076"/>
          <ac:spMkLst>
            <pc:docMk/>
            <pc:sldMk cId="0" sldId="322"/>
            <ac:spMk id="8" creationId="{9E9A5993-9C50-105E-CEEA-9C92BBC87336}"/>
          </ac:spMkLst>
        </pc:spChg>
        <pc:picChg chg="add mod">
          <ac:chgData name="Paturi R C Ganesh" userId="e54ea02de362cff1" providerId="LiveId" clId="{BCC8C4AC-69B9-4DE0-9FE7-FBA9615DB780}" dt="2023-08-02T18:05:21.220" v="664"/>
          <ac:picMkLst>
            <pc:docMk/>
            <pc:sldMk cId="0" sldId="322"/>
            <ac:picMk id="2" creationId="{855AFFDC-99F8-D4C9-E051-9583A5059F76}"/>
          </ac:picMkLst>
        </pc:picChg>
      </pc:sldChg>
      <pc:sldChg chg="addSp modSp mod modTransition">
        <pc:chgData name="Paturi R C Ganesh" userId="e54ea02de362cff1" providerId="LiveId" clId="{BCC8C4AC-69B9-4DE0-9FE7-FBA9615DB780}" dt="2023-08-02T18:11:13.210" v="718"/>
        <pc:sldMkLst>
          <pc:docMk/>
          <pc:sldMk cId="0" sldId="323"/>
        </pc:sldMkLst>
        <pc:spChg chg="mod">
          <ac:chgData name="Paturi R C Ganesh" userId="e54ea02de362cff1" providerId="LiveId" clId="{BCC8C4AC-69B9-4DE0-9FE7-FBA9615DB780}" dt="2023-08-02T17:58:44.653" v="582" actId="14100"/>
          <ac:spMkLst>
            <pc:docMk/>
            <pc:sldMk cId="0" sldId="323"/>
            <ac:spMk id="3" creationId="{79EBDEE0-EE85-9F71-CE33-8DE678871C12}"/>
          </ac:spMkLst>
        </pc:spChg>
        <pc:picChg chg="add mod">
          <ac:chgData name="Paturi R C Ganesh" userId="e54ea02de362cff1" providerId="LiveId" clId="{BCC8C4AC-69B9-4DE0-9FE7-FBA9615DB780}" dt="2023-08-02T18:05:50.389" v="669"/>
          <ac:picMkLst>
            <pc:docMk/>
            <pc:sldMk cId="0" sldId="323"/>
            <ac:picMk id="2" creationId="{E68A566A-5884-4611-4B2F-CA51EA8F7DAE}"/>
          </ac:picMkLst>
        </pc:picChg>
      </pc:sldChg>
      <pc:sldChg chg="addSp delSp modSp del mod modTransition">
        <pc:chgData name="Paturi R C Ganesh" userId="e54ea02de362cff1" providerId="LiveId" clId="{BCC8C4AC-69B9-4DE0-9FE7-FBA9615DB780}" dt="2023-08-03T17:03:20.481" v="1507" actId="2696"/>
        <pc:sldMkLst>
          <pc:docMk/>
          <pc:sldMk cId="0" sldId="324"/>
        </pc:sldMkLst>
        <pc:spChg chg="del mod">
          <ac:chgData name="Paturi R C Ganesh" userId="e54ea02de362cff1" providerId="LiveId" clId="{BCC8C4AC-69B9-4DE0-9FE7-FBA9615DB780}" dt="2023-08-03T17:02:36.872" v="1495" actId="21"/>
          <ac:spMkLst>
            <pc:docMk/>
            <pc:sldMk cId="0" sldId="324"/>
            <ac:spMk id="3" creationId="{79EBDEE0-EE85-9F71-CE33-8DE678871C12}"/>
          </ac:spMkLst>
        </pc:spChg>
        <pc:spChg chg="del">
          <ac:chgData name="Paturi R C Ganesh" userId="e54ea02de362cff1" providerId="LiveId" clId="{BCC8C4AC-69B9-4DE0-9FE7-FBA9615DB780}" dt="2023-08-03T17:02:04.317" v="1491" actId="21"/>
          <ac:spMkLst>
            <pc:docMk/>
            <pc:sldMk cId="0" sldId="324"/>
            <ac:spMk id="4" creationId="{00000000-0000-0000-0000-000000000000}"/>
          </ac:spMkLst>
        </pc:spChg>
        <pc:spChg chg="del">
          <ac:chgData name="Paturi R C Ganesh" userId="e54ea02de362cff1" providerId="LiveId" clId="{BCC8C4AC-69B9-4DE0-9FE7-FBA9615DB780}" dt="2023-08-03T17:02:36.872" v="1495" actId="21"/>
          <ac:spMkLst>
            <pc:docMk/>
            <pc:sldMk cId="0" sldId="324"/>
            <ac:spMk id="5" creationId="{518314F8-E2A6-190F-C1EA-68A169D7D52E}"/>
          </ac:spMkLst>
        </pc:spChg>
        <pc:spChg chg="del mod">
          <ac:chgData name="Paturi R C Ganesh" userId="e54ea02de362cff1" providerId="LiveId" clId="{BCC8C4AC-69B9-4DE0-9FE7-FBA9615DB780}" dt="2023-08-03T17:03:09.164" v="1504" actId="21"/>
          <ac:spMkLst>
            <pc:docMk/>
            <pc:sldMk cId="0" sldId="324"/>
            <ac:spMk id="6" creationId="{1017C93E-F84E-6476-4D0D-9C3CA7680AF9}"/>
          </ac:spMkLst>
        </pc:spChg>
        <pc:picChg chg="add mod">
          <ac:chgData name="Paturi R C Ganesh" userId="e54ea02de362cff1" providerId="LiveId" clId="{BCC8C4AC-69B9-4DE0-9FE7-FBA9615DB780}" dt="2023-08-02T18:05:38.095" v="666"/>
          <ac:picMkLst>
            <pc:docMk/>
            <pc:sldMk cId="0" sldId="324"/>
            <ac:picMk id="2" creationId="{87E0ABB1-7673-CAC3-000E-A5429BCDF1DE}"/>
          </ac:picMkLst>
        </pc:picChg>
      </pc:sldChg>
      <pc:sldChg chg="addSp modSp mod modTransition">
        <pc:chgData name="Paturi R C Ganesh" userId="e54ea02de362cff1" providerId="LiveId" clId="{BCC8C4AC-69B9-4DE0-9FE7-FBA9615DB780}" dt="2023-08-02T18:21:51.368" v="884" actId="1076"/>
        <pc:sldMkLst>
          <pc:docMk/>
          <pc:sldMk cId="1395123902" sldId="325"/>
        </pc:sldMkLst>
        <pc:spChg chg="mod">
          <ac:chgData name="Paturi R C Ganesh" userId="e54ea02de362cff1" providerId="LiveId" clId="{BCC8C4AC-69B9-4DE0-9FE7-FBA9615DB780}" dt="2023-08-02T18:21:51.368" v="884" actId="1076"/>
          <ac:spMkLst>
            <pc:docMk/>
            <pc:sldMk cId="1395123902" sldId="325"/>
            <ac:spMk id="4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3:50.564" v="642" actId="1076"/>
          <ac:picMkLst>
            <pc:docMk/>
            <pc:sldMk cId="1395123902" sldId="325"/>
            <ac:picMk id="2" creationId="{65441734-21D9-B561-15EF-DE21E978DC09}"/>
          </ac:picMkLst>
        </pc:picChg>
      </pc:sldChg>
      <pc:sldChg chg="addSp modSp mod modTransition">
        <pc:chgData name="Paturi R C Ganesh" userId="e54ea02de362cff1" providerId="LiveId" clId="{BCC8C4AC-69B9-4DE0-9FE7-FBA9615DB780}" dt="2023-08-03T17:01:40.361" v="1490" actId="1076"/>
        <pc:sldMkLst>
          <pc:docMk/>
          <pc:sldMk cId="1250850330" sldId="326"/>
        </pc:sldMkLst>
        <pc:spChg chg="mod">
          <ac:chgData name="Paturi R C Ganesh" userId="e54ea02de362cff1" providerId="LiveId" clId="{BCC8C4AC-69B9-4DE0-9FE7-FBA9615DB780}" dt="2023-08-02T18:20:51.234" v="830" actId="1076"/>
          <ac:spMkLst>
            <pc:docMk/>
            <pc:sldMk cId="1250850330" sldId="326"/>
            <ac:spMk id="4" creationId="{00000000-0000-0000-0000-000000000000}"/>
          </ac:spMkLst>
        </pc:spChg>
        <pc:spChg chg="mod">
          <ac:chgData name="Paturi R C Ganesh" userId="e54ea02de362cff1" providerId="LiveId" clId="{BCC8C4AC-69B9-4DE0-9FE7-FBA9615DB780}" dt="2023-08-03T17:01:40.361" v="1490" actId="1076"/>
          <ac:spMkLst>
            <pc:docMk/>
            <pc:sldMk cId="1250850330" sldId="326"/>
            <ac:spMk id="9" creationId="{00000000-0000-0000-0000-000000000000}"/>
          </ac:spMkLst>
        </pc:spChg>
        <pc:picChg chg="add mod">
          <ac:chgData name="Paturi R C Ganesh" userId="e54ea02de362cff1" providerId="LiveId" clId="{BCC8C4AC-69B9-4DE0-9FE7-FBA9615DB780}" dt="2023-08-02T18:03:30.698" v="637"/>
          <ac:picMkLst>
            <pc:docMk/>
            <pc:sldMk cId="1250850330" sldId="326"/>
            <ac:picMk id="2" creationId="{1DAB7E94-991F-3E4E-8B5E-7FAB532D0882}"/>
          </ac:picMkLst>
        </pc:picChg>
        <pc:picChg chg="mod">
          <ac:chgData name="Paturi R C Ganesh" userId="e54ea02de362cff1" providerId="LiveId" clId="{BCC8C4AC-69B9-4DE0-9FE7-FBA9615DB780}" dt="2023-08-02T18:20:47.057" v="829" actId="1076"/>
          <ac:picMkLst>
            <pc:docMk/>
            <pc:sldMk cId="1250850330" sldId="326"/>
            <ac:picMk id="2052" creationId="{00000000-0000-0000-0000-000000000000}"/>
          </ac:picMkLst>
        </pc:picChg>
      </pc:sldChg>
      <pc:sldChg chg="addSp modSp modTransition">
        <pc:chgData name="Paturi R C Ganesh" userId="e54ea02de362cff1" providerId="LiveId" clId="{BCC8C4AC-69B9-4DE0-9FE7-FBA9615DB780}" dt="2023-08-02T18:15:08.061" v="741"/>
        <pc:sldMkLst>
          <pc:docMk/>
          <pc:sldMk cId="2432943743" sldId="327"/>
        </pc:sldMkLst>
        <pc:picChg chg="add mod">
          <ac:chgData name="Paturi R C Ganesh" userId="e54ea02de362cff1" providerId="LiveId" clId="{BCC8C4AC-69B9-4DE0-9FE7-FBA9615DB780}" dt="2023-08-02T18:06:10.633" v="673"/>
          <ac:picMkLst>
            <pc:docMk/>
            <pc:sldMk cId="2432943743" sldId="327"/>
            <ac:picMk id="2" creationId="{887B9494-E42A-9BFF-AF81-79213B7D8B1D}"/>
          </ac:picMkLst>
        </pc:picChg>
      </pc:sldChg>
      <pc:sldChg chg="delSp new del mod modClrScheme chgLayout">
        <pc:chgData name="Paturi R C Ganesh" userId="e54ea02de362cff1" providerId="LiveId" clId="{BCC8C4AC-69B9-4DE0-9FE7-FBA9615DB780}" dt="2023-08-02T17:13:12.641" v="190" actId="2696"/>
        <pc:sldMkLst>
          <pc:docMk/>
          <pc:sldMk cId="3219979289" sldId="328"/>
        </pc:sldMkLst>
        <pc:spChg chg="del">
          <ac:chgData name="Paturi R C Ganesh" userId="e54ea02de362cff1" providerId="LiveId" clId="{BCC8C4AC-69B9-4DE0-9FE7-FBA9615DB780}" dt="2023-08-02T16:55:57.893" v="1" actId="700"/>
          <ac:spMkLst>
            <pc:docMk/>
            <pc:sldMk cId="3219979289" sldId="328"/>
            <ac:spMk id="2" creationId="{AF4A421B-E868-F435-C61C-0DCDDE6C0347}"/>
          </ac:spMkLst>
        </pc:spChg>
        <pc:spChg chg="del">
          <ac:chgData name="Paturi R C Ganesh" userId="e54ea02de362cff1" providerId="LiveId" clId="{BCC8C4AC-69B9-4DE0-9FE7-FBA9615DB780}" dt="2023-08-02T16:55:57.893" v="1" actId="700"/>
          <ac:spMkLst>
            <pc:docMk/>
            <pc:sldMk cId="3219979289" sldId="328"/>
            <ac:spMk id="3" creationId="{5DFF501F-27F6-24E5-FF51-051EBBB0FA2A}"/>
          </ac:spMkLst>
        </pc:spChg>
      </pc:sldChg>
      <pc:sldChg chg="addSp delSp modSp mod modTransition">
        <pc:chgData name="Paturi R C Ganesh" userId="e54ea02de362cff1" providerId="LiveId" clId="{BCC8C4AC-69B9-4DE0-9FE7-FBA9615DB780}" dt="2023-08-02T18:10:29.426" v="702"/>
        <pc:sldMkLst>
          <pc:docMk/>
          <pc:sldMk cId="0" sldId="344"/>
        </pc:sldMkLst>
        <pc:spChg chg="mod">
          <ac:chgData name="Paturi R C Ganesh" userId="e54ea02de362cff1" providerId="LiveId" clId="{BCC8C4AC-69B9-4DE0-9FE7-FBA9615DB780}" dt="2023-08-02T17:31:31.686" v="307" actId="313"/>
          <ac:spMkLst>
            <pc:docMk/>
            <pc:sldMk cId="0" sldId="344"/>
            <ac:spMk id="3" creationId="{00000000-0000-0000-0000-000000000000}"/>
          </ac:spMkLst>
        </pc:spChg>
        <pc:graphicFrameChg chg="mod modGraphic">
          <ac:chgData name="Paturi R C Ganesh" userId="e54ea02de362cff1" providerId="LiveId" clId="{BCC8C4AC-69B9-4DE0-9FE7-FBA9615DB780}" dt="2023-08-02T17:16:36.560" v="227" actId="1076"/>
          <ac:graphicFrameMkLst>
            <pc:docMk/>
            <pc:sldMk cId="0" sldId="344"/>
            <ac:graphicFrameMk id="2" creationId="{00000000-0000-0000-0000-000000000000}"/>
          </ac:graphicFrameMkLst>
        </pc:graphicFrameChg>
        <pc:picChg chg="add del mod">
          <ac:chgData name="Paturi R C Ganesh" userId="e54ea02de362cff1" providerId="LiveId" clId="{BCC8C4AC-69B9-4DE0-9FE7-FBA9615DB780}" dt="2023-08-02T18:03:13.941" v="634" actId="21"/>
          <ac:picMkLst>
            <pc:docMk/>
            <pc:sldMk cId="0" sldId="344"/>
            <ac:picMk id="4" creationId="{01686996-79C8-E819-275C-F235A723F35C}"/>
          </ac:picMkLst>
        </pc:picChg>
      </pc:sldChg>
      <pc:sldChg chg="addSp delSp modSp new mod modTransition modClrScheme chgLayout">
        <pc:chgData name="Paturi R C Ganesh" userId="e54ea02de362cff1" providerId="LiveId" clId="{BCC8C4AC-69B9-4DE0-9FE7-FBA9615DB780}" dt="2023-08-02T18:32:46.670" v="1008" actId="478"/>
        <pc:sldMkLst>
          <pc:docMk/>
          <pc:sldMk cId="2967017352" sldId="345"/>
        </pc:sldMkLst>
        <pc:spChg chg="del">
          <ac:chgData name="Paturi R C Ganesh" userId="e54ea02de362cff1" providerId="LiveId" clId="{BCC8C4AC-69B9-4DE0-9FE7-FBA9615DB780}" dt="2023-08-02T17:17:37.906" v="231" actId="700"/>
          <ac:spMkLst>
            <pc:docMk/>
            <pc:sldMk cId="2967017352" sldId="345"/>
            <ac:spMk id="2" creationId="{1BDEFF67-B329-25F5-596C-0D93BB500C7B}"/>
          </ac:spMkLst>
        </pc:spChg>
        <pc:spChg chg="del">
          <ac:chgData name="Paturi R C Ganesh" userId="e54ea02de362cff1" providerId="LiveId" clId="{BCC8C4AC-69B9-4DE0-9FE7-FBA9615DB780}" dt="2023-08-02T17:17:37.906" v="231" actId="700"/>
          <ac:spMkLst>
            <pc:docMk/>
            <pc:sldMk cId="2967017352" sldId="345"/>
            <ac:spMk id="3" creationId="{61303026-C129-9961-371A-6E16DA102F78}"/>
          </ac:spMkLst>
        </pc:spChg>
        <pc:spChg chg="add mod">
          <ac:chgData name="Paturi R C Ganesh" userId="e54ea02de362cff1" providerId="LiveId" clId="{BCC8C4AC-69B9-4DE0-9FE7-FBA9615DB780}" dt="2023-08-02T18:30:14.935" v="987" actId="1076"/>
          <ac:spMkLst>
            <pc:docMk/>
            <pc:sldMk cId="2967017352" sldId="345"/>
            <ac:spMk id="4" creationId="{94809D5B-CD3A-A854-8844-E6E14996C79E}"/>
          </ac:spMkLst>
        </pc:spChg>
        <pc:spChg chg="add mod">
          <ac:chgData name="Paturi R C Ganesh" userId="e54ea02de362cff1" providerId="LiveId" clId="{BCC8C4AC-69B9-4DE0-9FE7-FBA9615DB780}" dt="2023-08-02T18:30:22.618" v="989" actId="1076"/>
          <ac:spMkLst>
            <pc:docMk/>
            <pc:sldMk cId="2967017352" sldId="345"/>
            <ac:spMk id="6" creationId="{E5EB78F6-EFEF-24D1-9493-2A0DCF6EDF28}"/>
          </ac:spMkLst>
        </pc:spChg>
        <pc:spChg chg="add del mod">
          <ac:chgData name="Paturi R C Ganesh" userId="e54ea02de362cff1" providerId="LiveId" clId="{BCC8C4AC-69B9-4DE0-9FE7-FBA9615DB780}" dt="2023-08-02T17:25:01.468" v="274" actId="21"/>
          <ac:spMkLst>
            <pc:docMk/>
            <pc:sldMk cId="2967017352" sldId="345"/>
            <ac:spMk id="8" creationId="{73600FC8-0F61-CC7B-E68D-3798659DE594}"/>
          </ac:spMkLst>
        </pc:spChg>
        <pc:picChg chg="add mod">
          <ac:chgData name="Paturi R C Ganesh" userId="e54ea02de362cff1" providerId="LiveId" clId="{BCC8C4AC-69B9-4DE0-9FE7-FBA9615DB780}" dt="2023-08-02T18:28:52.815" v="971" actId="14100"/>
          <ac:picMkLst>
            <pc:docMk/>
            <pc:sldMk cId="2967017352" sldId="345"/>
            <ac:picMk id="5" creationId="{768F50A9-40C3-C21C-5068-9FA4D75975DD}"/>
          </ac:picMkLst>
        </pc:picChg>
        <pc:picChg chg="add mod">
          <ac:chgData name="Paturi R C Ganesh" userId="e54ea02de362cff1" providerId="LiveId" clId="{BCC8C4AC-69B9-4DE0-9FE7-FBA9615DB780}" dt="2023-08-02T18:28:59.169" v="973" actId="14100"/>
          <ac:picMkLst>
            <pc:docMk/>
            <pc:sldMk cId="2967017352" sldId="345"/>
            <ac:picMk id="7" creationId="{55313E0B-14EA-B09D-3E4B-AF7EFE666BD8}"/>
          </ac:picMkLst>
        </pc:picChg>
        <pc:picChg chg="add del mod">
          <ac:chgData name="Paturi R C Ganesh" userId="e54ea02de362cff1" providerId="LiveId" clId="{BCC8C4AC-69B9-4DE0-9FE7-FBA9615DB780}" dt="2023-08-02T17:26:21.706" v="293" actId="478"/>
          <ac:picMkLst>
            <pc:docMk/>
            <pc:sldMk cId="2967017352" sldId="345"/>
            <ac:picMk id="9" creationId="{558589F6-4452-A22D-3BEE-1A65FCF521B5}"/>
          </ac:picMkLst>
        </pc:picChg>
        <pc:picChg chg="add del mod">
          <ac:chgData name="Paturi R C Ganesh" userId="e54ea02de362cff1" providerId="LiveId" clId="{BCC8C4AC-69B9-4DE0-9FE7-FBA9615DB780}" dt="2023-08-02T17:26:20.653" v="292" actId="478"/>
          <ac:picMkLst>
            <pc:docMk/>
            <pc:sldMk cId="2967017352" sldId="345"/>
            <ac:picMk id="10" creationId="{682B3371-9AFD-C622-2DAF-BB1C436AEC26}"/>
          </ac:picMkLst>
        </pc:picChg>
        <pc:picChg chg="add del mod">
          <ac:chgData name="Paturi R C Ganesh" userId="e54ea02de362cff1" providerId="LiveId" clId="{BCC8C4AC-69B9-4DE0-9FE7-FBA9615DB780}" dt="2023-08-02T17:25:01.468" v="274" actId="21"/>
          <ac:picMkLst>
            <pc:docMk/>
            <pc:sldMk cId="2967017352" sldId="345"/>
            <ac:picMk id="11" creationId="{ED99D510-E5EA-3946-6147-EF25E9704520}"/>
          </ac:picMkLst>
        </pc:picChg>
        <pc:picChg chg="add del mod">
          <ac:chgData name="Paturi R C Ganesh" userId="e54ea02de362cff1" providerId="LiveId" clId="{BCC8C4AC-69B9-4DE0-9FE7-FBA9615DB780}" dt="2023-08-02T17:25:01.468" v="274" actId="21"/>
          <ac:picMkLst>
            <pc:docMk/>
            <pc:sldMk cId="2967017352" sldId="345"/>
            <ac:picMk id="12" creationId="{015B614D-B396-F83A-154A-ADBB829ACDDF}"/>
          </ac:picMkLst>
        </pc:picChg>
        <pc:picChg chg="add mod">
          <ac:chgData name="Paturi R C Ganesh" userId="e54ea02de362cff1" providerId="LiveId" clId="{BCC8C4AC-69B9-4DE0-9FE7-FBA9615DB780}" dt="2023-08-02T18:02:53.278" v="630" actId="1076"/>
          <ac:picMkLst>
            <pc:docMk/>
            <pc:sldMk cId="2967017352" sldId="345"/>
            <ac:picMk id="13" creationId="{0AF54C69-7B25-FEFE-5F5E-3478CE988BF8}"/>
          </ac:picMkLst>
        </pc:picChg>
        <pc:picChg chg="add del mod">
          <ac:chgData name="Paturi R C Ganesh" userId="e54ea02de362cff1" providerId="LiveId" clId="{BCC8C4AC-69B9-4DE0-9FE7-FBA9615DB780}" dt="2023-08-02T18:32:46.670" v="1008" actId="478"/>
          <ac:picMkLst>
            <pc:docMk/>
            <pc:sldMk cId="2967017352" sldId="345"/>
            <ac:picMk id="15" creationId="{3F080D8A-3C6D-06C2-2A13-E9688CAF51C4}"/>
          </ac:picMkLst>
        </pc:picChg>
        <pc:picChg chg="add del mod">
          <ac:chgData name="Paturi R C Ganesh" userId="e54ea02de362cff1" providerId="LiveId" clId="{BCC8C4AC-69B9-4DE0-9FE7-FBA9615DB780}" dt="2023-08-02T18:32:45.914" v="1007" actId="22"/>
          <ac:picMkLst>
            <pc:docMk/>
            <pc:sldMk cId="2967017352" sldId="345"/>
            <ac:picMk id="17" creationId="{BBF8A175-1392-D69D-6F07-89AE9C729269}"/>
          </ac:picMkLst>
        </pc:picChg>
      </pc:sldChg>
      <pc:sldChg chg="add del">
        <pc:chgData name="Paturi R C Ganesh" userId="e54ea02de362cff1" providerId="LiveId" clId="{BCC8C4AC-69B9-4DE0-9FE7-FBA9615DB780}" dt="2023-08-02T17:17:32.583" v="230"/>
        <pc:sldMkLst>
          <pc:docMk/>
          <pc:sldMk cId="3939015016" sldId="346"/>
        </pc:sldMkLst>
        <pc:spChg chg="add mod">
          <ac:chgData name="Paturi R C Ganesh" userId="e54ea02de362cff1" providerId="LiveId" clId="{BCC8C4AC-69B9-4DE0-9FE7-FBA9615DB780}" dt="2023-08-02T17:25:57.153" v="289" actId="1076"/>
          <ac:spMkLst>
            <pc:docMk/>
            <pc:sldMk cId="3939015016" sldId="346"/>
            <ac:spMk id="2" creationId="{5B38F957-E9AD-55B5-399B-5573A0C24A32}"/>
          </ac:spMkLst>
        </pc:spChg>
        <pc:spChg chg="add mod">
          <ac:chgData name="Paturi R C Ganesh" userId="e54ea02de362cff1" providerId="LiveId" clId="{BCC8C4AC-69B9-4DE0-9FE7-FBA9615DB780}" dt="2023-08-02T17:25:43.656" v="288" actId="1076"/>
          <ac:spMkLst>
            <pc:docMk/>
            <pc:sldMk cId="3939015016" sldId="346"/>
            <ac:spMk id="4" creationId="{455AAE82-BF95-6450-E8FA-81477DBD224D}"/>
          </ac:spMkLst>
        </pc:spChg>
        <pc:picChg chg="add mod">
          <ac:chgData name="Paturi R C Ganesh" userId="e54ea02de362cff1" providerId="LiveId" clId="{BCC8C4AC-69B9-4DE0-9FE7-FBA9615DB780}" dt="2023-08-02T17:25:12.330" v="277" actId="14100"/>
          <ac:picMkLst>
            <pc:docMk/>
            <pc:sldMk cId="3939015016" sldId="346"/>
            <ac:picMk id="3" creationId="{43B356EE-4A55-B0A7-1130-2EBC3AE73426}"/>
          </ac:picMkLst>
        </pc:picChg>
        <pc:picChg chg="add mod">
          <ac:chgData name="Paturi R C Ganesh" userId="e54ea02de362cff1" providerId="LiveId" clId="{BCC8C4AC-69B9-4DE0-9FE7-FBA9615DB780}" dt="2023-08-02T17:26:00.825" v="290" actId="14100"/>
          <ac:picMkLst>
            <pc:docMk/>
            <pc:sldMk cId="3939015016" sldId="346"/>
            <ac:picMk id="5" creationId="{AD9AE5AB-CE9B-B2D8-8627-B1080472F2D2}"/>
          </ac:picMkLst>
        </pc:picChg>
        <pc:picChg chg="add mod">
          <ac:chgData name="Paturi R C Ganesh" userId="e54ea02de362cff1" providerId="LiveId" clId="{BCC8C4AC-69B9-4DE0-9FE7-FBA9615DB780}" dt="2023-08-02T17:26:03.897" v="291" actId="14100"/>
          <ac:picMkLst>
            <pc:docMk/>
            <pc:sldMk cId="3939015016" sldId="346"/>
            <ac:picMk id="6" creationId="{91D25B57-0641-0705-D287-8578CF2C47B9}"/>
          </ac:picMkLst>
        </pc:picChg>
        <pc:picChg chg="add mod">
          <ac:chgData name="Paturi R C Ganesh" userId="e54ea02de362cff1" providerId="LiveId" clId="{BCC8C4AC-69B9-4DE0-9FE7-FBA9615DB780}" dt="2023-08-02T18:02:56.568" v="631"/>
          <ac:picMkLst>
            <pc:docMk/>
            <pc:sldMk cId="3939015016" sldId="346"/>
            <ac:picMk id="7" creationId="{AA2C8BC9-C508-A787-78B2-4E7B02625A71}"/>
          </ac:picMkLst>
        </pc:picChg>
      </pc:sldChg>
      <pc:sldChg chg="addSp modSp new mod modTransition">
        <pc:chgData name="Paturi R C Ganesh" userId="e54ea02de362cff1" providerId="LiveId" clId="{BCC8C4AC-69B9-4DE0-9FE7-FBA9615DB780}" dt="2023-08-02T18:22:53.769" v="893"/>
        <pc:sldMkLst>
          <pc:docMk/>
          <pc:sldMk cId="133149965" sldId="347"/>
        </pc:sldMkLst>
        <pc:spChg chg="add mod">
          <ac:chgData name="Paturi R C Ganesh" userId="e54ea02de362cff1" providerId="LiveId" clId="{BCC8C4AC-69B9-4DE0-9FE7-FBA9615DB780}" dt="2023-08-02T18:22:37.258" v="892" actId="1076"/>
          <ac:spMkLst>
            <pc:docMk/>
            <pc:sldMk cId="133149965" sldId="347"/>
            <ac:spMk id="2" creationId="{64048FD5-63BA-9CC9-62A2-6E77A1AC4243}"/>
          </ac:spMkLst>
        </pc:spChg>
        <pc:picChg chg="add mod">
          <ac:chgData name="Paturi R C Ganesh" userId="e54ea02de362cff1" providerId="LiveId" clId="{BCC8C4AC-69B9-4DE0-9FE7-FBA9615DB780}" dt="2023-08-02T18:18:37.512" v="745"/>
          <ac:picMkLst>
            <pc:docMk/>
            <pc:sldMk cId="133149965" sldId="347"/>
            <ac:picMk id="3" creationId="{5E28E9EB-030E-708A-11C8-E662D20FAC98}"/>
          </ac:picMkLst>
        </pc:picChg>
        <pc:picChg chg="add mod">
          <ac:chgData name="Paturi R C Ganesh" userId="e54ea02de362cff1" providerId="LiveId" clId="{BCC8C4AC-69B9-4DE0-9FE7-FBA9615DB780}" dt="2023-08-02T18:22:25.211" v="891" actId="1076"/>
          <ac:picMkLst>
            <pc:docMk/>
            <pc:sldMk cId="133149965" sldId="347"/>
            <ac:picMk id="5" creationId="{D4EEFD61-1077-9E48-8731-466B858BAD12}"/>
          </ac:picMkLst>
        </pc:picChg>
      </pc:sldChg>
      <pc:sldChg chg="addSp modSp new mod modTransition">
        <pc:chgData name="Paturi R C Ganesh" userId="e54ea02de362cff1" providerId="LiveId" clId="{BCC8C4AC-69B9-4DE0-9FE7-FBA9615DB780}" dt="2023-08-02T18:39:30.691" v="1039"/>
        <pc:sldMkLst>
          <pc:docMk/>
          <pc:sldMk cId="533978113" sldId="348"/>
        </pc:sldMkLst>
        <pc:spChg chg="add mod">
          <ac:chgData name="Paturi R C Ganesh" userId="e54ea02de362cff1" providerId="LiveId" clId="{BCC8C4AC-69B9-4DE0-9FE7-FBA9615DB780}" dt="2023-08-02T18:25:08.316" v="965" actId="1076"/>
          <ac:spMkLst>
            <pc:docMk/>
            <pc:sldMk cId="533978113" sldId="348"/>
            <ac:spMk id="2" creationId="{0BAAE6A9-FDA4-376E-A5E3-88562D2F786A}"/>
          </ac:spMkLst>
        </pc:spChg>
        <pc:picChg chg="add mod">
          <ac:chgData name="Paturi R C Ganesh" userId="e54ea02de362cff1" providerId="LiveId" clId="{BCC8C4AC-69B9-4DE0-9FE7-FBA9615DB780}" dt="2023-08-02T18:23:39.594" v="896"/>
          <ac:picMkLst>
            <pc:docMk/>
            <pc:sldMk cId="533978113" sldId="348"/>
            <ac:picMk id="3" creationId="{90B170C4-61B3-AF1D-183C-D087E30FA4DF}"/>
          </ac:picMkLst>
        </pc:picChg>
        <pc:picChg chg="add mod">
          <ac:chgData name="Paturi R C Ganesh" userId="e54ea02de362cff1" providerId="LiveId" clId="{BCC8C4AC-69B9-4DE0-9FE7-FBA9615DB780}" dt="2023-08-02T18:38:40.931" v="1030" actId="14100"/>
          <ac:picMkLst>
            <pc:docMk/>
            <pc:sldMk cId="533978113" sldId="348"/>
            <ac:picMk id="5" creationId="{E4EF5318-9EE8-8603-73DE-C6B576EB4477}"/>
          </ac:picMkLst>
        </pc:picChg>
        <pc:picChg chg="add mod">
          <ac:chgData name="Paturi R C Ganesh" userId="e54ea02de362cff1" providerId="LiveId" clId="{BCC8C4AC-69B9-4DE0-9FE7-FBA9615DB780}" dt="2023-08-02T18:39:09.851" v="1034" actId="14100"/>
          <ac:picMkLst>
            <pc:docMk/>
            <pc:sldMk cId="533978113" sldId="348"/>
            <ac:picMk id="7" creationId="{8D6798B6-05E0-66C9-7BFD-62BFD9F31E0C}"/>
          </ac:picMkLst>
        </pc:picChg>
        <pc:picChg chg="add mod">
          <ac:chgData name="Paturi R C Ganesh" userId="e54ea02de362cff1" providerId="LiveId" clId="{BCC8C4AC-69B9-4DE0-9FE7-FBA9615DB780}" dt="2023-08-02T18:38:44.892" v="1031" actId="14100"/>
          <ac:picMkLst>
            <pc:docMk/>
            <pc:sldMk cId="533978113" sldId="348"/>
            <ac:picMk id="9" creationId="{6A84F4F9-2C2E-7853-D827-5B9F48072BCC}"/>
          </ac:picMkLst>
        </pc:picChg>
        <pc:picChg chg="add mod">
          <ac:chgData name="Paturi R C Ganesh" userId="e54ea02de362cff1" providerId="LiveId" clId="{BCC8C4AC-69B9-4DE0-9FE7-FBA9615DB780}" dt="2023-08-02T18:39:21.059" v="1038" actId="1076"/>
          <ac:picMkLst>
            <pc:docMk/>
            <pc:sldMk cId="533978113" sldId="348"/>
            <ac:picMk id="11" creationId="{CA7C336B-E8F7-F4ED-3334-AD32899294C1}"/>
          </ac:picMkLst>
        </pc:picChg>
      </pc:sldChg>
      <pc:sldChg chg="modSp mod">
        <pc:chgData name="Paturi R C Ganesh" userId="e54ea02de362cff1" providerId="LiveId" clId="{BCC8C4AC-69B9-4DE0-9FE7-FBA9615DB780}" dt="2023-08-03T16:38:31.621" v="1050" actId="14100"/>
        <pc:sldMkLst>
          <pc:docMk/>
          <pc:sldMk cId="2382810027" sldId="349"/>
        </pc:sldMkLst>
        <pc:spChg chg="mod">
          <ac:chgData name="Paturi R C Ganesh" userId="e54ea02de362cff1" providerId="LiveId" clId="{BCC8C4AC-69B9-4DE0-9FE7-FBA9615DB780}" dt="2023-08-03T16:38:15.677" v="1047" actId="14100"/>
          <ac:spMkLst>
            <pc:docMk/>
            <pc:sldMk cId="2382810027" sldId="349"/>
            <ac:spMk id="6" creationId="{9AA3C1A8-800A-1EC1-BAFA-39E1F2F21423}"/>
          </ac:spMkLst>
        </pc:spChg>
        <pc:graphicFrameChg chg="mod modGraphic">
          <ac:chgData name="Paturi R C Ganesh" userId="e54ea02de362cff1" providerId="LiveId" clId="{BCC8C4AC-69B9-4DE0-9FE7-FBA9615DB780}" dt="2023-08-03T16:38:31.621" v="1050" actId="14100"/>
          <ac:graphicFrameMkLst>
            <pc:docMk/>
            <pc:sldMk cId="2382810027" sldId="349"/>
            <ac:graphicFrameMk id="4" creationId="{F32D97B2-1473-53A4-A71C-B72BF9F8660A}"/>
          </ac:graphicFrameMkLst>
        </pc:graphicFrameChg>
      </pc:sldChg>
    </pc:docChg>
  </pc:docChgLst>
  <pc:docChgLst>
    <pc:chgData name="Paturi R C Ganesh" userId="e54ea02de362cff1" providerId="LiveId" clId="{9F698CA2-1A30-4FC1-BB9D-3083206A598F}"/>
    <pc:docChg chg="undo custSel modSld">
      <pc:chgData name="Paturi R C Ganesh" userId="e54ea02de362cff1" providerId="LiveId" clId="{9F698CA2-1A30-4FC1-BB9D-3083206A598F}" dt="2023-08-07T05:51:52.714" v="1708" actId="1076"/>
      <pc:docMkLst>
        <pc:docMk/>
      </pc:docMkLst>
      <pc:sldChg chg="addSp delSp modSp mod">
        <pc:chgData name="Paturi R C Ganesh" userId="e54ea02de362cff1" providerId="LiveId" clId="{9F698CA2-1A30-4FC1-BB9D-3083206A598F}" dt="2023-08-07T05:45:07.383" v="1660" actId="1076"/>
        <pc:sldMkLst>
          <pc:docMk/>
          <pc:sldMk cId="1155596337" sldId="256"/>
        </pc:sldMkLst>
        <pc:spChg chg="mod">
          <ac:chgData name="Paturi R C Ganesh" userId="e54ea02de362cff1" providerId="LiveId" clId="{9F698CA2-1A30-4FC1-BB9D-3083206A598F}" dt="2023-08-07T05:44:58.775" v="1658" actId="1076"/>
          <ac:spMkLst>
            <pc:docMk/>
            <pc:sldMk cId="1155596337" sldId="256"/>
            <ac:spMk id="4" creationId="{C4A7F8B9-77A2-28A9-48FD-D7B9D6073E15}"/>
          </ac:spMkLst>
        </pc:spChg>
        <pc:spChg chg="mod">
          <ac:chgData name="Paturi R C Ganesh" userId="e54ea02de362cff1" providerId="LiveId" clId="{9F698CA2-1A30-4FC1-BB9D-3083206A598F}" dt="2023-08-07T05:45:07.383" v="1660" actId="1076"/>
          <ac:spMkLst>
            <pc:docMk/>
            <pc:sldMk cId="1155596337" sldId="256"/>
            <ac:spMk id="9" creationId="{072CD55A-DBFE-5F99-64C3-8DD72B6B75B3}"/>
          </ac:spMkLst>
        </pc:spChg>
        <pc:picChg chg="add mod">
          <ac:chgData name="Paturi R C Ganesh" userId="e54ea02de362cff1" providerId="LiveId" clId="{9F698CA2-1A30-4FC1-BB9D-3083206A598F}" dt="2023-08-07T05:27:17.516" v="1633" actId="14100"/>
          <ac:picMkLst>
            <pc:docMk/>
            <pc:sldMk cId="1155596337" sldId="256"/>
            <ac:picMk id="2" creationId="{A6F5E906-E849-4235-3A75-4020B5B5F415}"/>
          </ac:picMkLst>
        </pc:picChg>
        <pc:picChg chg="add del mod">
          <ac:chgData name="Paturi R C Ganesh" userId="e54ea02de362cff1" providerId="LiveId" clId="{9F698CA2-1A30-4FC1-BB9D-3083206A598F}" dt="2023-08-04T07:11:15.732" v="72" actId="21"/>
          <ac:picMkLst>
            <pc:docMk/>
            <pc:sldMk cId="1155596337" sldId="256"/>
            <ac:picMk id="2" creationId="{F55D99CD-ABF4-56DE-2571-D3D6C1054D27}"/>
          </ac:picMkLst>
        </pc:picChg>
        <pc:picChg chg="add del mod">
          <ac:chgData name="Paturi R C Ganesh" userId="e54ea02de362cff1" providerId="LiveId" clId="{9F698CA2-1A30-4FC1-BB9D-3083206A598F}" dt="2023-08-04T07:12:59.952" v="76"/>
          <ac:picMkLst>
            <pc:docMk/>
            <pc:sldMk cId="1155596337" sldId="256"/>
            <ac:picMk id="3" creationId="{6932281C-F006-B270-AC31-0CCD3A0443EF}"/>
          </ac:picMkLst>
        </pc:picChg>
        <pc:picChg chg="add mod">
          <ac:chgData name="Paturi R C Ganesh" userId="e54ea02de362cff1" providerId="LiveId" clId="{9F698CA2-1A30-4FC1-BB9D-3083206A598F}" dt="2023-08-07T05:45:02.271" v="1659" actId="1076"/>
          <ac:picMkLst>
            <pc:docMk/>
            <pc:sldMk cId="1155596337" sldId="256"/>
            <ac:picMk id="3" creationId="{C20DD8D9-C7AD-F018-F8B7-A91A0D0D2367}"/>
          </ac:picMkLst>
        </pc:picChg>
        <pc:picChg chg="add mod">
          <ac:chgData name="Paturi R C Ganesh" userId="e54ea02de362cff1" providerId="LiveId" clId="{9F698CA2-1A30-4FC1-BB9D-3083206A598F}" dt="2023-08-07T05:26:28.027" v="1625" actId="14100"/>
          <ac:picMkLst>
            <pc:docMk/>
            <pc:sldMk cId="1155596337" sldId="256"/>
            <ac:picMk id="5" creationId="{9188FBFC-2EB1-11F4-9FCE-6E5C02A98997}"/>
          </ac:picMkLst>
        </pc:picChg>
        <pc:picChg chg="add del mod">
          <ac:chgData name="Paturi R C Ganesh" userId="e54ea02de362cff1" providerId="LiveId" clId="{9F698CA2-1A30-4FC1-BB9D-3083206A598F}" dt="2023-08-04T07:13:51.809" v="78"/>
          <ac:picMkLst>
            <pc:docMk/>
            <pc:sldMk cId="1155596337" sldId="256"/>
            <ac:picMk id="5" creationId="{BD90EA90-C1DE-68AC-7D68-03CC3E82ABC3}"/>
          </ac:picMkLst>
        </pc:picChg>
        <pc:picChg chg="mod">
          <ac:chgData name="Paturi R C Ganesh" userId="e54ea02de362cff1" providerId="LiveId" clId="{9F698CA2-1A30-4FC1-BB9D-3083206A598F}" dt="2023-08-04T09:04:05.570" v="119" actId="14100"/>
          <ac:picMkLst>
            <pc:docMk/>
            <pc:sldMk cId="1155596337" sldId="256"/>
            <ac:picMk id="14" creationId="{78E92B09-316D-629C-847D-8CE1D6E142C1}"/>
          </ac:picMkLst>
        </pc:picChg>
        <pc:picChg chg="mod">
          <ac:chgData name="Paturi R C Ganesh" userId="e54ea02de362cff1" providerId="LiveId" clId="{9F698CA2-1A30-4FC1-BB9D-3083206A598F}" dt="2023-08-07T05:43:57.022" v="1646" actId="1076"/>
          <ac:picMkLst>
            <pc:docMk/>
            <pc:sldMk cId="1155596337" sldId="256"/>
            <ac:picMk id="16" creationId="{632541C0-E498-ACE6-977F-17E26E88576E}"/>
          </ac:picMkLst>
        </pc:picChg>
        <pc:picChg chg="add del mod">
          <ac:chgData name="Paturi R C Ganesh" userId="e54ea02de362cff1" providerId="LiveId" clId="{9F698CA2-1A30-4FC1-BB9D-3083206A598F}" dt="2023-08-04T09:00:40.174" v="97"/>
          <ac:picMkLst>
            <pc:docMk/>
            <pc:sldMk cId="1155596337" sldId="256"/>
            <ac:picMk id="1026" creationId="{624DF751-9947-DCE5-78CA-F3B075E20517}"/>
          </ac:picMkLst>
        </pc:picChg>
        <pc:picChg chg="add del">
          <ac:chgData name="Paturi R C Ganesh" userId="e54ea02de362cff1" providerId="LiveId" clId="{9F698CA2-1A30-4FC1-BB9D-3083206A598F}" dt="2023-08-04T09:06:30.382" v="123" actId="478"/>
          <ac:picMkLst>
            <pc:docMk/>
            <pc:sldMk cId="1155596337" sldId="256"/>
            <ac:picMk id="1030" creationId="{6EE46EAE-AD73-FA36-2CE4-0A634897F1F0}"/>
          </ac:picMkLst>
        </pc:picChg>
        <pc:picChg chg="del mod">
          <ac:chgData name="Paturi R C Ganesh" userId="e54ea02de362cff1" providerId="LiveId" clId="{9F698CA2-1A30-4FC1-BB9D-3083206A598F}" dt="2023-08-07T05:44:05.639" v="1648" actId="21"/>
          <ac:picMkLst>
            <pc:docMk/>
            <pc:sldMk cId="1155596337" sldId="256"/>
            <ac:picMk id="1034" creationId="{4C7FF659-F039-8001-656D-6A545E67E9CD}"/>
          </ac:picMkLst>
        </pc:picChg>
        <pc:picChg chg="mod">
          <ac:chgData name="Paturi R C Ganesh" userId="e54ea02de362cff1" providerId="LiveId" clId="{9F698CA2-1A30-4FC1-BB9D-3083206A598F}" dt="2023-08-07T05:26:50.324" v="1630" actId="14100"/>
          <ac:picMkLst>
            <pc:docMk/>
            <pc:sldMk cId="1155596337" sldId="256"/>
            <ac:picMk id="3074" creationId="{00000000-0000-0000-0000-000000000000}"/>
          </ac:picMkLst>
        </pc:picChg>
        <pc:picChg chg="mod">
          <ac:chgData name="Paturi R C Ganesh" userId="e54ea02de362cff1" providerId="LiveId" clId="{9F698CA2-1A30-4FC1-BB9D-3083206A598F}" dt="2023-08-07T05:27:20.724" v="1634" actId="14100"/>
          <ac:picMkLst>
            <pc:docMk/>
            <pc:sldMk cId="1155596337" sldId="256"/>
            <ac:picMk id="3078" creationId="{00000000-0000-0000-0000-000000000000}"/>
          </ac:picMkLst>
        </pc:picChg>
        <pc:picChg chg="mod">
          <ac:chgData name="Paturi R C Ganesh" userId="e54ea02de362cff1" providerId="LiveId" clId="{9F698CA2-1A30-4FC1-BB9D-3083206A598F}" dt="2023-08-07T05:26:34.493" v="1627" actId="14100"/>
          <ac:picMkLst>
            <pc:docMk/>
            <pc:sldMk cId="1155596337" sldId="256"/>
            <ac:picMk id="3080" creationId="{00000000-0000-0000-0000-000000000000}"/>
          </ac:picMkLst>
        </pc:picChg>
        <pc:picChg chg="mod">
          <ac:chgData name="Paturi R C Ganesh" userId="e54ea02de362cff1" providerId="LiveId" clId="{9F698CA2-1A30-4FC1-BB9D-3083206A598F}" dt="2023-08-07T05:26:31.492" v="1626" actId="14100"/>
          <ac:picMkLst>
            <pc:docMk/>
            <pc:sldMk cId="1155596337" sldId="256"/>
            <ac:picMk id="3082" creationId="{00000000-0000-0000-0000-000000000000}"/>
          </ac:picMkLst>
        </pc:picChg>
      </pc:sldChg>
      <pc:sldChg chg="modSp mod">
        <pc:chgData name="Paturi R C Ganesh" userId="e54ea02de362cff1" providerId="LiveId" clId="{9F698CA2-1A30-4FC1-BB9D-3083206A598F}" dt="2023-08-04T09:10:15.366" v="149" actId="14100"/>
        <pc:sldMkLst>
          <pc:docMk/>
          <pc:sldMk cId="2299924820" sldId="259"/>
        </pc:sldMkLst>
        <pc:spChg chg="mod">
          <ac:chgData name="Paturi R C Ganesh" userId="e54ea02de362cff1" providerId="LiveId" clId="{9F698CA2-1A30-4FC1-BB9D-3083206A598F}" dt="2023-08-04T09:10:01.130" v="147" actId="20577"/>
          <ac:spMkLst>
            <pc:docMk/>
            <pc:sldMk cId="2299924820" sldId="259"/>
            <ac:spMk id="3" creationId="{193C1500-CC85-C58F-4FD7-D9BE9F81DD9B}"/>
          </ac:spMkLst>
        </pc:spChg>
        <pc:spChg chg="mod">
          <ac:chgData name="Paturi R C Ganesh" userId="e54ea02de362cff1" providerId="LiveId" clId="{9F698CA2-1A30-4FC1-BB9D-3083206A598F}" dt="2023-08-04T09:09:21.886" v="142" actId="207"/>
          <ac:spMkLst>
            <pc:docMk/>
            <pc:sldMk cId="2299924820" sldId="259"/>
            <ac:spMk id="4" creationId="{78A2C8DD-F93C-0A03-99C5-343199D13F8A}"/>
          </ac:spMkLst>
        </pc:spChg>
        <pc:spChg chg="mod">
          <ac:chgData name="Paturi R C Ganesh" userId="e54ea02de362cff1" providerId="LiveId" clId="{9F698CA2-1A30-4FC1-BB9D-3083206A598F}" dt="2023-08-04T09:10:15.366" v="149" actId="14100"/>
          <ac:spMkLst>
            <pc:docMk/>
            <pc:sldMk cId="2299924820" sldId="259"/>
            <ac:spMk id="10" creationId="{00000000-0000-0000-0000-000000000000}"/>
          </ac:spMkLst>
        </pc:spChg>
        <pc:picChg chg="mod">
          <ac:chgData name="Paturi R C Ganesh" userId="e54ea02de362cff1" providerId="LiveId" clId="{9F698CA2-1A30-4FC1-BB9D-3083206A598F}" dt="2023-08-04T07:03:14.187" v="52" actId="14100"/>
          <ac:picMkLst>
            <pc:docMk/>
            <pc:sldMk cId="2299924820" sldId="259"/>
            <ac:picMk id="6" creationId="{DDFBB315-E2FD-C8DB-1466-7752E7B443E2}"/>
          </ac:picMkLst>
        </pc:picChg>
      </pc:sldChg>
      <pc:sldChg chg="modSp mod">
        <pc:chgData name="Paturi R C Ganesh" userId="e54ea02de362cff1" providerId="LiveId" clId="{9F698CA2-1A30-4FC1-BB9D-3083206A598F}" dt="2023-08-04T07:02:55.345" v="51" actId="20577"/>
        <pc:sldMkLst>
          <pc:docMk/>
          <pc:sldMk cId="2632703494" sldId="261"/>
        </pc:sldMkLst>
        <pc:spChg chg="mod">
          <ac:chgData name="Paturi R C Ganesh" userId="e54ea02de362cff1" providerId="LiveId" clId="{9F698CA2-1A30-4FC1-BB9D-3083206A598F}" dt="2023-08-04T07:02:55.345" v="51" actId="20577"/>
          <ac:spMkLst>
            <pc:docMk/>
            <pc:sldMk cId="2632703494" sldId="261"/>
            <ac:spMk id="3" creationId="{D2168749-F0B7-F521-0BC8-CB185E8B3DCC}"/>
          </ac:spMkLst>
        </pc:spChg>
      </pc:sldChg>
      <pc:sldChg chg="modSp mod">
        <pc:chgData name="Paturi R C Ganesh" userId="e54ea02de362cff1" providerId="LiveId" clId="{9F698CA2-1A30-4FC1-BB9D-3083206A598F}" dt="2023-08-04T09:55:17.256" v="789" actId="20577"/>
        <pc:sldMkLst>
          <pc:docMk/>
          <pc:sldMk cId="1576974939" sldId="262"/>
        </pc:sldMkLst>
        <pc:spChg chg="mod">
          <ac:chgData name="Paturi R C Ganesh" userId="e54ea02de362cff1" providerId="LiveId" clId="{9F698CA2-1A30-4FC1-BB9D-3083206A598F}" dt="2023-08-04T09:55:17.256" v="789" actId="20577"/>
          <ac:spMkLst>
            <pc:docMk/>
            <pc:sldMk cId="1576974939" sldId="262"/>
            <ac:spMk id="4" creationId="{743B8A7A-386A-E467-0DD2-C903C829C815}"/>
          </ac:spMkLst>
        </pc:spChg>
      </pc:sldChg>
      <pc:sldChg chg="modSp mod">
        <pc:chgData name="Paturi R C Ganesh" userId="e54ea02de362cff1" providerId="LiveId" clId="{9F698CA2-1A30-4FC1-BB9D-3083206A598F}" dt="2023-08-04T07:04:09.899" v="56" actId="1076"/>
        <pc:sldMkLst>
          <pc:docMk/>
          <pc:sldMk cId="3469433413" sldId="263"/>
        </pc:sldMkLst>
        <pc:spChg chg="mod">
          <ac:chgData name="Paturi R C Ganesh" userId="e54ea02de362cff1" providerId="LiveId" clId="{9F698CA2-1A30-4FC1-BB9D-3083206A598F}" dt="2023-08-04T07:04:09.899" v="56" actId="1076"/>
          <ac:spMkLst>
            <pc:docMk/>
            <pc:sldMk cId="3469433413" sldId="263"/>
            <ac:spMk id="3" creationId="{96BF2C6D-1092-D15A-AF11-6F56927956B6}"/>
          </ac:spMkLst>
        </pc:spChg>
        <pc:spChg chg="mod">
          <ac:chgData name="Paturi R C Ganesh" userId="e54ea02de362cff1" providerId="LiveId" clId="{9F698CA2-1A30-4FC1-BB9D-3083206A598F}" dt="2023-08-04T07:04:04.451" v="55" actId="1076"/>
          <ac:spMkLst>
            <pc:docMk/>
            <pc:sldMk cId="3469433413" sldId="263"/>
            <ac:spMk id="7" creationId="{00000000-0000-0000-0000-000000000000}"/>
          </ac:spMkLst>
        </pc:spChg>
      </pc:sldChg>
      <pc:sldChg chg="modSp">
        <pc:chgData name="Paturi R C Ganesh" userId="e54ea02de362cff1" providerId="LiveId" clId="{9F698CA2-1A30-4FC1-BB9D-3083206A598F}" dt="2023-08-04T07:06:29.141" v="69" actId="14100"/>
        <pc:sldMkLst>
          <pc:docMk/>
          <pc:sldMk cId="1302325862" sldId="265"/>
        </pc:sldMkLst>
        <pc:picChg chg="mod">
          <ac:chgData name="Paturi R C Ganesh" userId="e54ea02de362cff1" providerId="LiveId" clId="{9F698CA2-1A30-4FC1-BB9D-3083206A598F}" dt="2023-08-04T07:06:29.141" v="69" actId="14100"/>
          <ac:picMkLst>
            <pc:docMk/>
            <pc:sldMk cId="1302325862" sldId="265"/>
            <ac:picMk id="6" creationId="{58EA292C-C69D-D1AF-4888-2583503DF9F5}"/>
          </ac:picMkLst>
        </pc:picChg>
      </pc:sldChg>
      <pc:sldChg chg="modSp mod">
        <pc:chgData name="Paturi R C Ganesh" userId="e54ea02de362cff1" providerId="LiveId" clId="{9F698CA2-1A30-4FC1-BB9D-3083206A598F}" dt="2023-08-04T09:37:08.299" v="304" actId="20577"/>
        <pc:sldMkLst>
          <pc:docMk/>
          <pc:sldMk cId="2706193129" sldId="280"/>
        </pc:sldMkLst>
        <pc:spChg chg="mod">
          <ac:chgData name="Paturi R C Ganesh" userId="e54ea02de362cff1" providerId="LiveId" clId="{9F698CA2-1A30-4FC1-BB9D-3083206A598F}" dt="2023-08-04T09:36:57.904" v="300" actId="20577"/>
          <ac:spMkLst>
            <pc:docMk/>
            <pc:sldMk cId="2706193129" sldId="280"/>
            <ac:spMk id="4" creationId="{DDD9F876-673C-8A71-3FCE-6C9FD669431C}"/>
          </ac:spMkLst>
        </pc:spChg>
        <pc:spChg chg="mod">
          <ac:chgData name="Paturi R C Ganesh" userId="e54ea02de362cff1" providerId="LiveId" clId="{9F698CA2-1A30-4FC1-BB9D-3083206A598F}" dt="2023-08-04T09:37:08.299" v="304" actId="20577"/>
          <ac:spMkLst>
            <pc:docMk/>
            <pc:sldMk cId="2706193129" sldId="280"/>
            <ac:spMk id="5" creationId="{D0A2D0FA-C027-53A0-E309-DE729504A70A}"/>
          </ac:spMkLst>
        </pc:spChg>
      </pc:sldChg>
      <pc:sldChg chg="modSp mod">
        <pc:chgData name="Paturi R C Ganesh" userId="e54ea02de362cff1" providerId="LiveId" clId="{9F698CA2-1A30-4FC1-BB9D-3083206A598F}" dt="2023-08-04T10:12:13.052" v="1358" actId="20577"/>
        <pc:sldMkLst>
          <pc:docMk/>
          <pc:sldMk cId="2312548076" sldId="283"/>
        </pc:sldMkLst>
        <pc:spChg chg="mod">
          <ac:chgData name="Paturi R C Ganesh" userId="e54ea02de362cff1" providerId="LiveId" clId="{9F698CA2-1A30-4FC1-BB9D-3083206A598F}" dt="2023-08-04T10:12:08.536" v="1357" actId="1076"/>
          <ac:spMkLst>
            <pc:docMk/>
            <pc:sldMk cId="2312548076" sldId="283"/>
            <ac:spMk id="3" creationId="{96BF2C6D-1092-D15A-AF11-6F56927956B6}"/>
          </ac:spMkLst>
        </pc:spChg>
        <pc:spChg chg="mod">
          <ac:chgData name="Paturi R C Ganesh" userId="e54ea02de362cff1" providerId="LiveId" clId="{9F698CA2-1A30-4FC1-BB9D-3083206A598F}" dt="2023-08-04T10:12:13.052" v="1358" actId="20577"/>
          <ac:spMkLst>
            <pc:docMk/>
            <pc:sldMk cId="2312548076" sldId="283"/>
            <ac:spMk id="6" creationId="{00000000-0000-0000-0000-000000000000}"/>
          </ac:spMkLst>
        </pc:spChg>
      </pc:sldChg>
      <pc:sldChg chg="modSp mod">
        <pc:chgData name="Paturi R C Ganesh" userId="e54ea02de362cff1" providerId="LiveId" clId="{9F698CA2-1A30-4FC1-BB9D-3083206A598F}" dt="2023-08-04T10:02:49.825" v="894" actId="207"/>
        <pc:sldMkLst>
          <pc:docMk/>
          <pc:sldMk cId="4182937514" sldId="285"/>
        </pc:sldMkLst>
        <pc:graphicFrameChg chg="mod modGraphic">
          <ac:chgData name="Paturi R C Ganesh" userId="e54ea02de362cff1" providerId="LiveId" clId="{9F698CA2-1A30-4FC1-BB9D-3083206A598F}" dt="2023-08-04T10:02:49.825" v="894" actId="207"/>
          <ac:graphicFrameMkLst>
            <pc:docMk/>
            <pc:sldMk cId="4182937514" sldId="285"/>
            <ac:graphicFrameMk id="5" creationId="{62A1623F-7034-5DA7-398D-97734382A1C6}"/>
          </ac:graphicFrameMkLst>
        </pc:graphicFrameChg>
      </pc:sldChg>
      <pc:sldChg chg="modSp">
        <pc:chgData name="Paturi R C Ganesh" userId="e54ea02de362cff1" providerId="LiveId" clId="{9F698CA2-1A30-4FC1-BB9D-3083206A598F}" dt="2023-08-04T07:03:32.195" v="54" actId="14100"/>
        <pc:sldMkLst>
          <pc:docMk/>
          <pc:sldMk cId="575109897" sldId="289"/>
        </pc:sldMkLst>
        <pc:picChg chg="mod">
          <ac:chgData name="Paturi R C Ganesh" userId="e54ea02de362cff1" providerId="LiveId" clId="{9F698CA2-1A30-4FC1-BB9D-3083206A598F}" dt="2023-08-04T07:03:32.195" v="54" actId="14100"/>
          <ac:picMkLst>
            <pc:docMk/>
            <pc:sldMk cId="575109897" sldId="289"/>
            <ac:picMk id="2" creationId="{556233B3-CB01-49F4-94FB-2BF7DF8C1482}"/>
          </ac:picMkLst>
        </pc:picChg>
      </pc:sldChg>
      <pc:sldChg chg="modSp mod">
        <pc:chgData name="Paturi R C Ganesh" userId="e54ea02de362cff1" providerId="LiveId" clId="{9F698CA2-1A30-4FC1-BB9D-3083206A598F}" dt="2023-08-07T05:32:58.632" v="1642" actId="14100"/>
        <pc:sldMkLst>
          <pc:docMk/>
          <pc:sldMk cId="1760992633" sldId="295"/>
        </pc:sldMkLst>
        <pc:spChg chg="mod">
          <ac:chgData name="Paturi R C Ganesh" userId="e54ea02de362cff1" providerId="LiveId" clId="{9F698CA2-1A30-4FC1-BB9D-3083206A598F}" dt="2023-08-07T05:32:44.775" v="1638" actId="1076"/>
          <ac:spMkLst>
            <pc:docMk/>
            <pc:sldMk cId="1760992633" sldId="295"/>
            <ac:spMk id="5" creationId="{4513F423-92F3-4486-A999-6421D7EBE066}"/>
          </ac:spMkLst>
        </pc:spChg>
        <pc:spChg chg="mod">
          <ac:chgData name="Paturi R C Ganesh" userId="e54ea02de362cff1" providerId="LiveId" clId="{9F698CA2-1A30-4FC1-BB9D-3083206A598F}" dt="2023-08-07T05:32:31.831" v="1635" actId="1076"/>
          <ac:spMkLst>
            <pc:docMk/>
            <pc:sldMk cId="1760992633" sldId="295"/>
            <ac:spMk id="6" creationId="{7F474797-F167-6EEE-20D7-D377E16F54EC}"/>
          </ac:spMkLst>
        </pc:spChg>
        <pc:picChg chg="mod">
          <ac:chgData name="Paturi R C Ganesh" userId="e54ea02de362cff1" providerId="LiveId" clId="{9F698CA2-1A30-4FC1-BB9D-3083206A598F}" dt="2023-08-07T05:32:58.632" v="1642" actId="14100"/>
          <ac:picMkLst>
            <pc:docMk/>
            <pc:sldMk cId="1760992633" sldId="295"/>
            <ac:picMk id="3" creationId="{3C678FC1-9448-7B7A-1C0F-68BF6505FC69}"/>
          </ac:picMkLst>
        </pc:picChg>
        <pc:picChg chg="mod">
          <ac:chgData name="Paturi R C Ganesh" userId="e54ea02de362cff1" providerId="LiveId" clId="{9F698CA2-1A30-4FC1-BB9D-3083206A598F}" dt="2023-08-07T05:32:39.215" v="1637" actId="1076"/>
          <ac:picMkLst>
            <pc:docMk/>
            <pc:sldMk cId="1760992633" sldId="295"/>
            <ac:picMk id="7" creationId="{1811DBBE-8CB3-BE1C-4E11-E28D3389CFBA}"/>
          </ac:picMkLst>
        </pc:picChg>
      </pc:sldChg>
      <pc:sldChg chg="modSp mod">
        <pc:chgData name="Paturi R C Ganesh" userId="e54ea02de362cff1" providerId="LiveId" clId="{9F698CA2-1A30-4FC1-BB9D-3083206A598F}" dt="2023-08-04T10:35:00.129" v="1616" actId="1076"/>
        <pc:sldMkLst>
          <pc:docMk/>
          <pc:sldMk cId="2391675889" sldId="299"/>
        </pc:sldMkLst>
        <pc:spChg chg="mod">
          <ac:chgData name="Paturi R C Ganesh" userId="e54ea02de362cff1" providerId="LiveId" clId="{9F698CA2-1A30-4FC1-BB9D-3083206A598F}" dt="2023-08-04T10:35:00.129" v="1616" actId="1076"/>
          <ac:spMkLst>
            <pc:docMk/>
            <pc:sldMk cId="2391675889" sldId="299"/>
            <ac:spMk id="5" creationId="{A909B0D4-A5F6-C6B2-296B-2F3EAB726AA5}"/>
          </ac:spMkLst>
        </pc:spChg>
      </pc:sldChg>
      <pc:sldChg chg="modSp mod">
        <pc:chgData name="Paturi R C Ganesh" userId="e54ea02de362cff1" providerId="LiveId" clId="{9F698CA2-1A30-4FC1-BB9D-3083206A598F}" dt="2023-08-04T10:03:28.159" v="904" actId="20577"/>
        <pc:sldMkLst>
          <pc:docMk/>
          <pc:sldMk cId="4284484448" sldId="303"/>
        </pc:sldMkLst>
        <pc:spChg chg="mod">
          <ac:chgData name="Paturi R C Ganesh" userId="e54ea02de362cff1" providerId="LiveId" clId="{9F698CA2-1A30-4FC1-BB9D-3083206A598F}" dt="2023-08-04T10:03:28.159" v="904" actId="20577"/>
          <ac:spMkLst>
            <pc:docMk/>
            <pc:sldMk cId="4284484448" sldId="303"/>
            <ac:spMk id="6" creationId="{00000000-0000-0000-0000-000000000000}"/>
          </ac:spMkLst>
        </pc:spChg>
      </pc:sldChg>
      <pc:sldChg chg="addSp modSp mod">
        <pc:chgData name="Paturi R C Ganesh" userId="e54ea02de362cff1" providerId="LiveId" clId="{9F698CA2-1A30-4FC1-BB9D-3083206A598F}" dt="2023-08-04T07:04:44.659" v="60" actId="1076"/>
        <pc:sldMkLst>
          <pc:docMk/>
          <pc:sldMk cId="0" sldId="309"/>
        </pc:sldMkLst>
        <pc:spChg chg="add mod">
          <ac:chgData name="Paturi R C Ganesh" userId="e54ea02de362cff1" providerId="LiveId" clId="{9F698CA2-1A30-4FC1-BB9D-3083206A598F}" dt="2023-08-04T07:04:44.659" v="60" actId="1076"/>
          <ac:spMkLst>
            <pc:docMk/>
            <pc:sldMk cId="0" sldId="309"/>
            <ac:spMk id="2" creationId="{5BE0F772-6041-8E72-E53D-04D97A0190B0}"/>
          </ac:spMkLst>
        </pc:spChg>
        <pc:spChg chg="mod">
          <ac:chgData name="Paturi R C Ganesh" userId="e54ea02de362cff1" providerId="LiveId" clId="{9F698CA2-1A30-4FC1-BB9D-3083206A598F}" dt="2023-08-04T07:04:40.116" v="59" actId="1076"/>
          <ac:spMkLst>
            <pc:docMk/>
            <pc:sldMk cId="0" sldId="309"/>
            <ac:spMk id="4" creationId="{1E9D6AA5-9EF6-DB68-2FBA-A399B6D85D80}"/>
          </ac:spMkLst>
        </pc:spChg>
      </pc:sldChg>
      <pc:sldChg chg="addSp modSp mod">
        <pc:chgData name="Paturi R C Ganesh" userId="e54ea02de362cff1" providerId="LiveId" clId="{9F698CA2-1A30-4FC1-BB9D-3083206A598F}" dt="2023-08-04T09:36:17.717" v="268" actId="207"/>
        <pc:sldMkLst>
          <pc:docMk/>
          <pc:sldMk cId="0" sldId="317"/>
        </pc:sldMkLst>
        <pc:spChg chg="add mod">
          <ac:chgData name="Paturi R C Ganesh" userId="e54ea02de362cff1" providerId="LiveId" clId="{9F698CA2-1A30-4FC1-BB9D-3083206A598F}" dt="2023-08-04T07:05:17.729" v="65" actId="255"/>
          <ac:spMkLst>
            <pc:docMk/>
            <pc:sldMk cId="0" sldId="317"/>
            <ac:spMk id="3" creationId="{BBC47AF0-2916-4AFA-AB1D-0C7544ED9512}"/>
          </ac:spMkLst>
        </pc:spChg>
        <pc:spChg chg="mod">
          <ac:chgData name="Paturi R C Ganesh" userId="e54ea02de362cff1" providerId="LiveId" clId="{9F698CA2-1A30-4FC1-BB9D-3083206A598F}" dt="2023-08-04T09:36:17.717" v="268" actId="207"/>
          <ac:spMkLst>
            <pc:docMk/>
            <pc:sldMk cId="0" sldId="317"/>
            <ac:spMk id="4" creationId="{7FBF9B2F-65EC-41DD-9BD3-B2571CAB933F}"/>
          </ac:spMkLst>
        </pc:spChg>
      </pc:sldChg>
      <pc:sldChg chg="modSp">
        <pc:chgData name="Paturi R C Ganesh" userId="e54ea02de362cff1" providerId="LiveId" clId="{9F698CA2-1A30-4FC1-BB9D-3083206A598F}" dt="2023-08-04T07:06:13.060" v="68" actId="1076"/>
        <pc:sldMkLst>
          <pc:docMk/>
          <pc:sldMk cId="0" sldId="344"/>
        </pc:sldMkLst>
        <pc:picChg chg="mod">
          <ac:chgData name="Paturi R C Ganesh" userId="e54ea02de362cff1" providerId="LiveId" clId="{9F698CA2-1A30-4FC1-BB9D-3083206A598F}" dt="2023-08-04T07:06:13.060" v="68" actId="1076"/>
          <ac:picMkLst>
            <pc:docMk/>
            <pc:sldMk cId="0" sldId="344"/>
            <ac:picMk id="4" creationId="{AD89FA6F-4F79-5829-609A-28572DA0ACEC}"/>
          </ac:picMkLst>
        </pc:picChg>
      </pc:sldChg>
      <pc:sldChg chg="addSp delSp modSp mod">
        <pc:chgData name="Paturi R C Ganesh" userId="e54ea02de362cff1" providerId="LiveId" clId="{9F698CA2-1A30-4FC1-BB9D-3083206A598F}" dt="2023-08-07T05:51:52.714" v="1708" actId="1076"/>
        <pc:sldMkLst>
          <pc:docMk/>
          <pc:sldMk cId="0" sldId="350"/>
        </pc:sldMkLst>
        <pc:spChg chg="add mod">
          <ac:chgData name="Paturi R C Ganesh" userId="e54ea02de362cff1" providerId="LiveId" clId="{9F698CA2-1A30-4FC1-BB9D-3083206A598F}" dt="2023-08-07T05:47:36.008" v="1679" actId="1076"/>
          <ac:spMkLst>
            <pc:docMk/>
            <pc:sldMk cId="0" sldId="350"/>
            <ac:spMk id="6" creationId="{4D3D5C6B-297E-D2E1-5394-579BB785C33D}"/>
          </ac:spMkLst>
        </pc:spChg>
        <pc:spChg chg="mod">
          <ac:chgData name="Paturi R C Ganesh" userId="e54ea02de362cff1" providerId="LiveId" clId="{9F698CA2-1A30-4FC1-BB9D-3083206A598F}" dt="2023-08-07T05:49:27.202" v="1687" actId="1076"/>
          <ac:spMkLst>
            <pc:docMk/>
            <pc:sldMk cId="0" sldId="350"/>
            <ac:spMk id="7" creationId="{2337894C-E0C4-4ABE-C5F3-616119DC8B46}"/>
          </ac:spMkLst>
        </pc:spChg>
        <pc:spChg chg="add del">
          <ac:chgData name="Paturi R C Ganesh" userId="e54ea02de362cff1" providerId="LiveId" clId="{9F698CA2-1A30-4FC1-BB9D-3083206A598F}" dt="2023-08-07T05:47:21.528" v="1677" actId="21"/>
          <ac:spMkLst>
            <pc:docMk/>
            <pc:sldMk cId="0" sldId="350"/>
            <ac:spMk id="8" creationId="{A1598130-07E5-7D84-1989-F37600638D35}"/>
          </ac:spMkLst>
        </pc:spChg>
        <pc:spChg chg="add del mod">
          <ac:chgData name="Paturi R C Ganesh" userId="e54ea02de362cff1" providerId="LiveId" clId="{9F698CA2-1A30-4FC1-BB9D-3083206A598F}" dt="2023-08-07T05:48:06.930" v="1682" actId="21"/>
          <ac:spMkLst>
            <pc:docMk/>
            <pc:sldMk cId="0" sldId="350"/>
            <ac:spMk id="9" creationId="{D1B0E800-17C0-2947-A19F-2D450B6E22E0}"/>
          </ac:spMkLst>
        </pc:spChg>
        <pc:spChg chg="add mod">
          <ac:chgData name="Paturi R C Ganesh" userId="e54ea02de362cff1" providerId="LiveId" clId="{9F698CA2-1A30-4FC1-BB9D-3083206A598F}" dt="2023-08-07T05:49:42.403" v="1691" actId="1076"/>
          <ac:spMkLst>
            <pc:docMk/>
            <pc:sldMk cId="0" sldId="350"/>
            <ac:spMk id="12" creationId="{4E61BBBD-AD7A-6508-C039-1D6B62B1BC41}"/>
          </ac:spMkLst>
        </pc:spChg>
        <pc:spChg chg="add mod">
          <ac:chgData name="Paturi R C Ganesh" userId="e54ea02de362cff1" providerId="LiveId" clId="{9F698CA2-1A30-4FC1-BB9D-3083206A598F}" dt="2023-08-07T05:51:40.237" v="1706" actId="207"/>
          <ac:spMkLst>
            <pc:docMk/>
            <pc:sldMk cId="0" sldId="350"/>
            <ac:spMk id="13" creationId="{5ACE5BB0-E7A5-76FC-093D-DB897ECF31F4}"/>
          </ac:spMkLst>
        </pc:spChg>
        <pc:spChg chg="add mod">
          <ac:chgData name="Paturi R C Ganesh" userId="e54ea02de362cff1" providerId="LiveId" clId="{9F698CA2-1A30-4FC1-BB9D-3083206A598F}" dt="2023-08-07T05:51:52.714" v="1708" actId="1076"/>
          <ac:spMkLst>
            <pc:docMk/>
            <pc:sldMk cId="0" sldId="350"/>
            <ac:spMk id="14" creationId="{5C638911-A5A1-1E67-3DF9-B058EEADA547}"/>
          </ac:spMkLst>
        </pc:spChg>
        <pc:picChg chg="del mod">
          <ac:chgData name="Paturi R C Ganesh" userId="e54ea02de362cff1" providerId="LiveId" clId="{9F698CA2-1A30-4FC1-BB9D-3083206A598F}" dt="2023-08-07T05:47:03.948" v="1672" actId="21"/>
          <ac:picMkLst>
            <pc:docMk/>
            <pc:sldMk cId="0" sldId="350"/>
            <ac:picMk id="2" creationId="{2DE69D87-BB21-51EC-E3D3-8F323441AEE4}"/>
          </ac:picMkLst>
        </pc:picChg>
        <pc:picChg chg="add mod">
          <ac:chgData name="Paturi R C Ganesh" userId="e54ea02de362cff1" providerId="LiveId" clId="{9F698CA2-1A30-4FC1-BB9D-3083206A598F}" dt="2023-08-07T05:51:01.565" v="1700" actId="207"/>
          <ac:picMkLst>
            <pc:docMk/>
            <pc:sldMk cId="0" sldId="350"/>
            <ac:picMk id="4" creationId="{8A55799A-904B-2971-DC59-6E5BCF4F737E}"/>
          </ac:picMkLst>
        </pc:picChg>
        <pc:picChg chg="add mod">
          <ac:chgData name="Paturi R C Ganesh" userId="e54ea02de362cff1" providerId="LiveId" clId="{9F698CA2-1A30-4FC1-BB9D-3083206A598F}" dt="2023-08-07T05:47:10.480" v="1675" actId="1076"/>
          <ac:picMkLst>
            <pc:docMk/>
            <pc:sldMk cId="0" sldId="350"/>
            <ac:picMk id="5" creationId="{B6941A30-1768-ACB0-C35C-1C8E0BFFCA4B}"/>
          </ac:picMkLst>
        </pc:picChg>
        <pc:picChg chg="add mod">
          <ac:chgData name="Paturi R C Ganesh" userId="e54ea02de362cff1" providerId="LiveId" clId="{9F698CA2-1A30-4FC1-BB9D-3083206A598F}" dt="2023-08-07T05:49:32.491" v="1689" actId="14100"/>
          <ac:picMkLst>
            <pc:docMk/>
            <pc:sldMk cId="0" sldId="350"/>
            <ac:picMk id="11" creationId="{0DB38597-3FAB-6FA9-9A1B-3808C573FCCE}"/>
          </ac:picMkLst>
        </pc:picChg>
        <pc:picChg chg="mod">
          <ac:chgData name="Paturi R C Ganesh" userId="e54ea02de362cff1" providerId="LiveId" clId="{9F698CA2-1A30-4FC1-BB9D-3083206A598F}" dt="2023-08-07T05:49:29.465" v="1688" actId="14100"/>
          <ac:picMkLst>
            <pc:docMk/>
            <pc:sldMk cId="0" sldId="350"/>
            <ac:picMk id="7171" creationId="{E6063ECF-F4E3-B84E-9A5C-AD3062B3EBFD}"/>
          </ac:picMkLst>
        </pc:picChg>
        <pc:picChg chg="mod">
          <ac:chgData name="Paturi R C Ganesh" userId="e54ea02de362cff1" providerId="LiveId" clId="{9F698CA2-1A30-4FC1-BB9D-3083206A598F}" dt="2023-08-07T05:46:32.788" v="1663" actId="14100"/>
          <ac:picMkLst>
            <pc:docMk/>
            <pc:sldMk cId="0" sldId="350"/>
            <ac:picMk id="7177" creationId="{C102B50F-735F-91E5-E856-F70F3AC56B7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17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image" Target="../media/image17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image" Target="../media/image17.jpeg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>
                <a:solidFill>
                  <a:srgbClr val="FF0000"/>
                </a:solidFill>
              </a:rPr>
              <a:t>PO Attainment value</a:t>
            </a:r>
          </a:p>
          <a:p>
            <a:pPr>
              <a:defRPr sz="1600"/>
            </a:pPr>
            <a:r>
              <a:rPr lang="en-US" sz="1600" dirty="0">
                <a:solidFill>
                  <a:srgbClr val="FF0000"/>
                </a:solidFill>
              </a:rPr>
              <a:t>( Average PO attainment value of Marine Biology and Fisheries Program</a:t>
            </a:r>
            <a:r>
              <a:rPr lang="en-US" sz="1600" dirty="0"/>
              <a:t>)</a:t>
            </a:r>
          </a:p>
        </c:rich>
      </c:tx>
      <c:layout>
        <c:manualLayout>
          <c:xMode val="edge"/>
          <c:yMode val="edge"/>
          <c:x val="0.14198030124283242"/>
          <c:y val="2.777777777777777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791616"/>
        <c:axId val="57793536"/>
      </c:barChart>
      <c:catAx>
        <c:axId val="57791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57793536"/>
        <c:crosses val="autoZero"/>
        <c:auto val="1"/>
        <c:lblAlgn val="ctr"/>
        <c:lblOffset val="100"/>
        <c:noMultiLvlLbl val="0"/>
      </c:catAx>
      <c:valAx>
        <c:axId val="57793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7791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Alumni Feed Back report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Sheet1!$B$66:$D$66</c:f>
              <c:strCache>
                <c:ptCount val="3"/>
                <c:pt idx="0">
                  <c:v>Strongly Agree</c:v>
                </c:pt>
                <c:pt idx="1">
                  <c:v>Agree</c:v>
                </c:pt>
                <c:pt idx="2">
                  <c:v>Disagree</c:v>
                </c:pt>
              </c:strCache>
            </c:strRef>
          </c:cat>
          <c:val>
            <c:numRef>
              <c:f>Sheet1!$B$67:$D$67</c:f>
              <c:numCache>
                <c:formatCode>0%</c:formatCode>
                <c:ptCount val="3"/>
                <c:pt idx="0">
                  <c:v>0.5</c:v>
                </c:pt>
                <c:pt idx="1">
                  <c:v>0.4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0000"/>
                </a:solidFill>
              </a:defRPr>
            </a:pPr>
            <a:r>
              <a:rPr lang="en-US" sz="1800" dirty="0">
                <a:solidFill>
                  <a:srgbClr val="FF0000"/>
                </a:solidFill>
              </a:rPr>
              <a:t>PO Attainment value</a:t>
            </a:r>
          </a:p>
          <a:p>
            <a:pPr>
              <a:defRPr sz="1800">
                <a:solidFill>
                  <a:srgbClr val="FF0000"/>
                </a:solidFill>
              </a:defRPr>
            </a:pPr>
            <a:r>
              <a:rPr lang="en-US" sz="1800" dirty="0">
                <a:solidFill>
                  <a:srgbClr val="FF0000"/>
                </a:solidFill>
              </a:rPr>
              <a:t>( Average PO attainment value of Marine Biology and Fisheries Program)</a:t>
            </a:r>
          </a:p>
        </c:rich>
      </c:tx>
      <c:layout>
        <c:manualLayout>
          <c:xMode val="edge"/>
          <c:yMode val="edge"/>
          <c:x val="0.13929087653430641"/>
          <c:y val="1.45653794152125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 attainment value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PO 1</c:v>
                </c:pt>
                <c:pt idx="1">
                  <c:v>PO 2</c:v>
                </c:pt>
                <c:pt idx="2">
                  <c:v>PO 3</c:v>
                </c:pt>
                <c:pt idx="3">
                  <c:v>PO 4</c:v>
                </c:pt>
                <c:pt idx="4">
                  <c:v>PO 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2.89</c:v>
                </c:pt>
                <c:pt idx="1">
                  <c:v>2.89</c:v>
                </c:pt>
                <c:pt idx="2">
                  <c:v>2.88</c:v>
                </c:pt>
                <c:pt idx="3">
                  <c:v>2.87</c:v>
                </c:pt>
                <c:pt idx="4">
                  <c:v>2.84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A1-4FC8-A0E6-0A10E94B3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914880"/>
        <c:axId val="209937536"/>
      </c:barChart>
      <c:catAx>
        <c:axId val="209914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09937536"/>
        <c:crosses val="autoZero"/>
        <c:auto val="1"/>
        <c:lblAlgn val="ctr"/>
        <c:lblOffset val="100"/>
        <c:noMultiLvlLbl val="0"/>
      </c:catAx>
      <c:valAx>
        <c:axId val="20993753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99148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attainment value</a:t>
            </a:r>
          </a:p>
          <a:p>
            <a:pPr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(Average PO attainment Value of Coastal Aquaculture &amp; Marine Biotechnology)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199680"/>
        <c:axId val="214234624"/>
      </c:barChart>
      <c:catAx>
        <c:axId val="214199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4234624"/>
        <c:crosses val="autoZero"/>
        <c:auto val="1"/>
        <c:lblAlgn val="ctr"/>
        <c:lblOffset val="100"/>
        <c:noMultiLvlLbl val="0"/>
      </c:catAx>
      <c:valAx>
        <c:axId val="214234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199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Attainment value</a:t>
            </a:r>
          </a:p>
          <a:p>
            <a:pPr>
              <a:defRPr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(Average PO attainment Value of Coastal Aquaculture &amp; Marine Biotechnology)</a:t>
            </a:r>
          </a:p>
        </c:rich>
      </c:tx>
      <c:layout>
        <c:manualLayout>
          <c:xMode val="edge"/>
          <c:yMode val="edge"/>
          <c:x val="0.15613517613167716"/>
          <c:y val="9.2690141600612775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Sheet1!$A$26</c:f>
              <c:strCache>
                <c:ptCount val="1"/>
                <c:pt idx="0">
                  <c:v>PO attainment value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Sheet1!$B$25:$F$25</c:f>
              <c:strCache>
                <c:ptCount val="5"/>
                <c:pt idx="0">
                  <c:v>PO 1</c:v>
                </c:pt>
                <c:pt idx="1">
                  <c:v>PO 2</c:v>
                </c:pt>
                <c:pt idx="2">
                  <c:v>PO 3</c:v>
                </c:pt>
                <c:pt idx="3">
                  <c:v>PO 4</c:v>
                </c:pt>
                <c:pt idx="4">
                  <c:v>PO 5</c:v>
                </c:pt>
              </c:strCache>
            </c:strRef>
          </c:cat>
          <c:val>
            <c:numRef>
              <c:f>Sheet1!$B$26:$F$26</c:f>
              <c:numCache>
                <c:formatCode>General</c:formatCode>
                <c:ptCount val="5"/>
                <c:pt idx="0">
                  <c:v>2.88</c:v>
                </c:pt>
                <c:pt idx="1">
                  <c:v>2.85</c:v>
                </c:pt>
                <c:pt idx="2">
                  <c:v>2.85</c:v>
                </c:pt>
                <c:pt idx="3">
                  <c:v>2.84</c:v>
                </c:pt>
                <c:pt idx="4">
                  <c:v>2.81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3D-47A6-AB3D-715EECF91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577152"/>
        <c:axId val="214579072"/>
      </c:barChart>
      <c:catAx>
        <c:axId val="21457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4579072"/>
        <c:crosses val="autoZero"/>
        <c:auto val="1"/>
        <c:lblAlgn val="ctr"/>
        <c:lblOffset val="100"/>
        <c:noMultiLvlLbl val="0"/>
      </c:catAx>
      <c:valAx>
        <c:axId val="21457907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577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attainment value</a:t>
            </a:r>
          </a:p>
          <a:p>
            <a:pPr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(Average PO Attainment Value of Marine Biotechnology Programme)</a:t>
            </a:r>
          </a:p>
        </c:rich>
      </c:tx>
      <c:layout>
        <c:manualLayout>
          <c:xMode val="edge"/>
          <c:yMode val="edge"/>
          <c:x val="0.21797791017385601"/>
          <c:y val="2.422958537100274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08896"/>
        <c:axId val="226329728"/>
      </c:barChart>
      <c:catAx>
        <c:axId val="214608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26329728"/>
        <c:crosses val="autoZero"/>
        <c:auto val="1"/>
        <c:lblAlgn val="ctr"/>
        <c:lblOffset val="100"/>
        <c:noMultiLvlLbl val="0"/>
      </c:catAx>
      <c:valAx>
        <c:axId val="226329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608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attainment value</a:t>
            </a:r>
          </a:p>
          <a:p>
            <a:pPr>
              <a:defRPr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en-US" sz="2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(Average PO Attainment Value of Marine Biotechnology Programme)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Sheet1!$A$43</c:f>
              <c:strCache>
                <c:ptCount val="1"/>
                <c:pt idx="0">
                  <c:v>PO attainment value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Sheet1!$B$42:$F$42</c:f>
              <c:strCache>
                <c:ptCount val="5"/>
                <c:pt idx="0">
                  <c:v>PO 1</c:v>
                </c:pt>
                <c:pt idx="1">
                  <c:v>PO 2</c:v>
                </c:pt>
                <c:pt idx="2">
                  <c:v>PO 3</c:v>
                </c:pt>
                <c:pt idx="3">
                  <c:v>PO 4</c:v>
                </c:pt>
                <c:pt idx="4">
                  <c:v>PO 5</c:v>
                </c:pt>
              </c:strCache>
            </c:strRef>
          </c:cat>
          <c:val>
            <c:numRef>
              <c:f>Sheet1!$B$43:$F$43</c:f>
              <c:numCache>
                <c:formatCode>General</c:formatCode>
                <c:ptCount val="5"/>
                <c:pt idx="0">
                  <c:v>2.85</c:v>
                </c:pt>
                <c:pt idx="1">
                  <c:v>2.85</c:v>
                </c:pt>
                <c:pt idx="2">
                  <c:v>2.84</c:v>
                </c:pt>
                <c:pt idx="3">
                  <c:v>2.83</c:v>
                </c:pt>
                <c:pt idx="4">
                  <c:v>2.83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DE-416E-B2A2-BF44BD07E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252672"/>
        <c:axId val="226258944"/>
      </c:barChart>
      <c:catAx>
        <c:axId val="226252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 Number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26258944"/>
        <c:crosses val="autoZero"/>
        <c:auto val="1"/>
        <c:lblAlgn val="ctr"/>
        <c:lblOffset val="100"/>
        <c:noMultiLvlLbl val="0"/>
      </c:catAx>
      <c:valAx>
        <c:axId val="22625894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 Attainment Value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262526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Studend Feed</a:t>
            </a:r>
            <a:r>
              <a:rPr lang="en-IN" baseline="0"/>
              <a:t> Back Report</a:t>
            </a:r>
            <a:endParaRPr lang="en-IN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Sheet1!$B$77:$D$77</c:f>
              <c:strCache>
                <c:ptCount val="3"/>
                <c:pt idx="0">
                  <c:v>Strongly Agree</c:v>
                </c:pt>
                <c:pt idx="1">
                  <c:v>Agree</c:v>
                </c:pt>
                <c:pt idx="2">
                  <c:v>Disagree</c:v>
                </c:pt>
              </c:strCache>
            </c:strRef>
          </c:cat>
          <c:val>
            <c:numRef>
              <c:f>Sheet1!$B$78:$D$78</c:f>
              <c:numCache>
                <c:formatCode>0%</c:formatCode>
                <c:ptCount val="3"/>
                <c:pt idx="0">
                  <c:v>0.38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Parent Feed Back Report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Sheet1!$B$72:$D$72</c:f>
              <c:strCache>
                <c:ptCount val="3"/>
                <c:pt idx="0">
                  <c:v>Strongly Agree</c:v>
                </c:pt>
                <c:pt idx="1">
                  <c:v>Agree</c:v>
                </c:pt>
                <c:pt idx="2">
                  <c:v>Disagree</c:v>
                </c:pt>
              </c:strCache>
            </c:strRef>
          </c:cat>
          <c:val>
            <c:numRef>
              <c:f>Sheet1!$B$73:$D$73</c:f>
              <c:numCache>
                <c:formatCode>0%</c:formatCode>
                <c:ptCount val="3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Faculty Feed Back Report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300903340531245E-2"/>
          <c:y val="0.28132334567489548"/>
          <c:w val="0.68765143160786735"/>
          <c:h val="0.6802151288057309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</c:spPr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Sheet1!$B$59:$D$59</c:f>
              <c:strCache>
                <c:ptCount val="3"/>
                <c:pt idx="0">
                  <c:v>Strongly Agree</c:v>
                </c:pt>
                <c:pt idx="1">
                  <c:v>Agree</c:v>
                </c:pt>
                <c:pt idx="2">
                  <c:v>Disagree</c:v>
                </c:pt>
              </c:strCache>
            </c:strRef>
          </c:cat>
          <c:val>
            <c:numRef>
              <c:f>Sheet1!$B$60:$D$60</c:f>
              <c:numCache>
                <c:formatCode>0%</c:formatCode>
                <c:ptCount val="3"/>
                <c:pt idx="0">
                  <c:v>0.56999999999999995</c:v>
                </c:pt>
                <c:pt idx="1">
                  <c:v>0.43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4AE2-62EF-4006-899C-145F890E8CB2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1DE4-C114-4336-A486-0A0C03A98D3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275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D237B53-9607-484A-B656-97ACDBC5848B}" type="datetimeFigureOut">
              <a:rPr lang="en-IN" smtClean="0"/>
              <a:pPr/>
              <a:t>28-10-2023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CAMB%20PO%20Attainment.pdf" TargetMode="Externa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MBT%20PO%20Attainment.pdf" TargetMode="Externa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hyperlink" Target="Alumni%20feedback.pdf" TargetMode="Externa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Student%20Feed%20back%20on%20Faculty.pdf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entor%20Mentee%20Report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fif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MBF%20PO%20Attainment.pdf" TargetMode="Externa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A7F8B9-77A2-28A9-48FD-D7B9D6073E15}"/>
              </a:ext>
            </a:extLst>
          </p:cNvPr>
          <p:cNvSpPr txBox="1"/>
          <p:nvPr/>
        </p:nvSpPr>
        <p:spPr>
          <a:xfrm flipH="1">
            <a:off x="2164657" y="3162906"/>
            <a:ext cx="795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Marine Living Resources</a:t>
            </a:r>
          </a:p>
          <a:p>
            <a:pPr algn="ctr"/>
            <a:r>
              <a:rPr lang="en-I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College of Science &amp; Technology</a:t>
            </a:r>
          </a:p>
          <a:p>
            <a:pPr algn="ctr"/>
            <a:r>
              <a:rPr lang="en-I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Andhra University</a:t>
            </a:r>
          </a:p>
          <a:p>
            <a:pPr algn="ctr"/>
            <a:r>
              <a:rPr lang="en-I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Visakhapatnam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2CD55A-DBFE-5F99-64C3-8DD72B6B75B3}"/>
              </a:ext>
            </a:extLst>
          </p:cNvPr>
          <p:cNvSpPr txBox="1"/>
          <p:nvPr/>
        </p:nvSpPr>
        <p:spPr>
          <a:xfrm>
            <a:off x="1606234" y="1840309"/>
            <a:ext cx="878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</a:t>
            </a:r>
          </a:p>
          <a:p>
            <a:pPr algn="ctr"/>
            <a:r>
              <a:rPr lang="en-I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NAAC PEER TEAM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E0831A-B745-4AC0-1E34-518623CB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863" y="1981315"/>
            <a:ext cx="3084312" cy="2363182"/>
          </a:xfrm>
          <a:prstGeom prst="rect">
            <a:avLst/>
          </a:prstGeom>
        </p:spPr>
      </p:pic>
      <p:pic>
        <p:nvPicPr>
          <p:cNvPr id="11" name="Picture 10" descr="q4168322.jpg">
            <a:extLst>
              <a:ext uri="{FF2B5EF4-FFF2-40B4-BE49-F238E27FC236}">
                <a16:creationId xmlns:a16="http://schemas.microsoft.com/office/drawing/2014/main" xmlns="" id="{FD109CE6-90AE-0F4C-2786-DADB0B49D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169" y="4770395"/>
            <a:ext cx="4378227" cy="2033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9806EE-C0CC-656A-9E9E-67001146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88FBFC-2EB1-11F4-9FCE-6E5C02A98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793" y="134748"/>
            <a:ext cx="2713133" cy="1532153"/>
          </a:xfrm>
          <a:prstGeom prst="rect">
            <a:avLst/>
          </a:prstGeom>
        </p:spPr>
      </p:pic>
      <p:pic>
        <p:nvPicPr>
          <p:cNvPr id="1026" name="Picture 2" descr="Photograph of Scylla serrata (Forskal, 1775), dorsal view of male... |  Download Scientific 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706" y="4269398"/>
            <a:ext cx="2712271" cy="251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rramundi (Lates calcarifer) [2] | Download Scientific Dia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8" y="5019671"/>
            <a:ext cx="3548485" cy="15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ltiple pearls per shell / oyster can open 20~30 pearls – HelenaPear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5" y="1981315"/>
            <a:ext cx="2789075" cy="27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peci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9" y="134750"/>
            <a:ext cx="2984371" cy="18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GNORANT FACTORS ABOUT LITOPENAEUS VANNAMEI - SSAF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22" y="-5707"/>
            <a:ext cx="2857500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arramundi (lates calcarifer) - Sport Fishing As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" y="4777217"/>
            <a:ext cx="4176215" cy="18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5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26124" y="360404"/>
            <a:ext cx="11713779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C20E3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M.Sc. Coastal Aquaculture and Marine Biotechnology</a:t>
            </a:r>
          </a:p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0000CC"/>
                </a:solidFill>
              </a:rPr>
              <a:t>PO1.	Acquire sound knowledge on oceanography, marine biology, culture of fishes,    </a:t>
            </a:r>
          </a:p>
          <a:p>
            <a:r>
              <a:rPr lang="en-US" sz="2200" dirty="0">
                <a:solidFill>
                  <a:srgbClr val="0000CC"/>
                </a:solidFill>
              </a:rPr>
              <a:t>                   crustaceans, </a:t>
            </a:r>
            <a:r>
              <a:rPr lang="en-US" sz="2200" dirty="0" err="1">
                <a:solidFill>
                  <a:srgbClr val="0000CC"/>
                </a:solidFill>
              </a:rPr>
              <a:t>molluscs</a:t>
            </a:r>
            <a:r>
              <a:rPr lang="en-US" sz="2200" dirty="0">
                <a:solidFill>
                  <a:srgbClr val="0000CC"/>
                </a:solidFill>
              </a:rPr>
              <a:t> and seaweeds, postharvest technology, design and   </a:t>
            </a:r>
          </a:p>
          <a:p>
            <a:r>
              <a:rPr lang="en-US" sz="2200" dirty="0">
                <a:solidFill>
                  <a:srgbClr val="0000CC"/>
                </a:solidFill>
              </a:rPr>
              <a:t>                    construction of fish/shrimp farms.</a:t>
            </a:r>
          </a:p>
          <a:p>
            <a:endParaRPr lang="en-IN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CC00FF"/>
                </a:solidFill>
              </a:rPr>
              <a:t>PO2.	Obtain knowledge on farm management including soil, water and feed. Seed  </a:t>
            </a:r>
          </a:p>
          <a:p>
            <a:r>
              <a:rPr lang="en-US" sz="2200" dirty="0">
                <a:solidFill>
                  <a:srgbClr val="CC00FF"/>
                </a:solidFill>
              </a:rPr>
              <a:t>                    production through induced breeding and operation of fish/shrimp hatcheries  </a:t>
            </a:r>
          </a:p>
          <a:p>
            <a:r>
              <a:rPr lang="en-US" sz="2200" dirty="0">
                <a:solidFill>
                  <a:srgbClr val="CC00FF"/>
                </a:solidFill>
              </a:rPr>
              <a:t>                    and also the basics of marine microbiology.</a:t>
            </a:r>
          </a:p>
          <a:p>
            <a:endParaRPr lang="en-IN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PO3.	Acquire knowledge on aquaculture nutrition, application of genetics in </a:t>
            </a: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                   aquaculture, molecular biology, marine pollution and bio-deterioration.</a:t>
            </a:r>
          </a:p>
          <a:p>
            <a:endParaRPr lang="en-IN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000066"/>
                </a:solidFill>
              </a:rPr>
              <a:t>PO4.	Acquire knowledge on fish pathology, immunology, bio-technological </a:t>
            </a:r>
          </a:p>
          <a:p>
            <a:r>
              <a:rPr lang="en-US" sz="2200" dirty="0">
                <a:solidFill>
                  <a:srgbClr val="000066"/>
                </a:solidFill>
              </a:rPr>
              <a:t>                    applications in aquaculture, isolation and purification of bioactive marine natural  </a:t>
            </a:r>
          </a:p>
          <a:p>
            <a:r>
              <a:rPr lang="en-US" sz="2200" dirty="0">
                <a:solidFill>
                  <a:srgbClr val="000066"/>
                </a:solidFill>
              </a:rPr>
              <a:t>                    products.</a:t>
            </a:r>
          </a:p>
          <a:p>
            <a:endParaRPr lang="en-IN" sz="12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FF0000"/>
                </a:solidFill>
              </a:rPr>
              <a:t>PO5.	Understand the concepts of marine ecology, aquaculture, nutrition for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                  aquaculture species, induced breeding, seed production and pathology through    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                  hands on training, field visits and project works.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68CD0-F9DE-24A4-1FDA-82A00F7C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91879" y="215154"/>
            <a:ext cx="108631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DEPARTMENT OF MARINE LIVING RESOURCES, ANDHRA UNIVERSITY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M.Sc. Coastal Aquaculture and Marine Biotechnology(With effect from 2021-2022 admitted batches)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B874344-B495-FB5E-0AA0-4399AA9D2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134402"/>
              </p:ext>
            </p:extLst>
          </p:nvPr>
        </p:nvGraphicFramePr>
        <p:xfrm>
          <a:off x="334370" y="1191319"/>
          <a:ext cx="11523260" cy="4907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64718">
                  <a:extLst>
                    <a:ext uri="{9D8B030D-6E8A-4147-A177-3AD203B41FA5}">
                      <a16:colId xmlns:a16="http://schemas.microsoft.com/office/drawing/2014/main" xmlns="" val="603342460"/>
                    </a:ext>
                  </a:extLst>
                </a:gridCol>
                <a:gridCol w="376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82399">
                  <a:extLst>
                    <a:ext uri="{9D8B030D-6E8A-4147-A177-3AD203B41FA5}">
                      <a16:colId xmlns:a16="http://schemas.microsoft.com/office/drawing/2014/main" xmlns="" val="1621066404"/>
                    </a:ext>
                  </a:extLst>
                </a:gridCol>
              </a:tblGrid>
              <a:tr h="395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I Semester </a:t>
                      </a: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II Semester</a:t>
                      </a: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1741478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1.1Oceanography and Marine Biology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2.1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Molluscan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&amp; Seaweed Farming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9650284"/>
                  </a:ext>
                </a:extLst>
              </a:tr>
              <a:tr h="424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1.2 Fin Fish Culture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2.2 Soil and Water Quality Management in Aquaculture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55940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1.3 Crustacean Farming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2.3 Seed Production and Hatchery Management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2649751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1.4 Aquaculture Engineering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2.4 Marine Microbiology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6337600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III Semester </a:t>
                      </a: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IV Semester</a:t>
                      </a:r>
                      <a:endParaRPr lang="en-IN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7830329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3.1 Biochemistry and Fish Nutrition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4.1 Fish Pathology and Immunology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1566454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3.2 Genetics in Aquaculture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4.2 Marine Biotechnology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7968642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3.3 Molecular Biology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4.3 Bioactive Marine Natural Products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5337553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</a:rPr>
                        <a:t>3.4 Marine Pollution and Bio-deterioration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Project Work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1686909"/>
                  </a:ext>
                </a:extLst>
              </a:tr>
              <a:tr h="4542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Intellectual Property Rights (Value added Course)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Methodology(Value added Course)</a:t>
                      </a:r>
                      <a:endParaRPr lang="en-IN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42283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9B92E7-004F-EB04-8B7A-58D7906B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A5B037-041C-4813-AB5E-3191F7A45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70627121"/>
              </p:ext>
            </p:extLst>
          </p:nvPr>
        </p:nvGraphicFramePr>
        <p:xfrm>
          <a:off x="1050881" y="649288"/>
          <a:ext cx="9676263" cy="513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421525"/>
              </p:ext>
            </p:extLst>
          </p:nvPr>
        </p:nvGraphicFramePr>
        <p:xfrm>
          <a:off x="1255595" y="409433"/>
          <a:ext cx="9294127" cy="5480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89158" y="272955"/>
            <a:ext cx="1856096" cy="37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5" action="ppaction://hlinkfile"/>
              </a:rPr>
              <a:t>Document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0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71504" y="769132"/>
            <a:ext cx="11750565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M.Sc. Marine Biotechnology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200" dirty="0">
                <a:solidFill>
                  <a:srgbClr val="000066"/>
                </a:solidFill>
              </a:rPr>
              <a:t>PO1.	Masters the concepts in oceanography, Biochemistry, Molecular Biology,   </a:t>
            </a:r>
          </a:p>
          <a:p>
            <a:r>
              <a:rPr lang="en-US" sz="2200" dirty="0">
                <a:solidFill>
                  <a:srgbClr val="000066"/>
                </a:solidFill>
              </a:rPr>
              <a:t>                    Reproductive Physiology and Endocrinology of Fish</a:t>
            </a:r>
          </a:p>
          <a:p>
            <a:r>
              <a:rPr lang="en-US" sz="2200" dirty="0"/>
              <a:t> </a:t>
            </a:r>
            <a:endParaRPr lang="en-IN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200" dirty="0">
                <a:solidFill>
                  <a:srgbClr val="7030A0"/>
                </a:solidFill>
              </a:rPr>
              <a:t>PO2.	Acquire knowledge on Coastal Aquaculture; apply the principles of genetics, 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                    Marine Microbiology and Tissue Culture on aquaculture species.</a:t>
            </a:r>
          </a:p>
          <a:p>
            <a:endParaRPr lang="en-IN" sz="2200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200" dirty="0">
                <a:solidFill>
                  <a:srgbClr val="FF0000"/>
                </a:solidFill>
              </a:rPr>
              <a:t>PO3.	Understand the principles of Health Management in Aquaculture, Immunology,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                  Enzymology and Enzyme Technology and can apply them in Industry.</a:t>
            </a:r>
          </a:p>
          <a:p>
            <a:endParaRPr lang="en-IN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200" dirty="0"/>
              <a:t>PO4.	Masters the concepts in Marine Pollution and Bio-deterioration.</a:t>
            </a:r>
          </a:p>
          <a:p>
            <a:endParaRPr lang="en-IN" sz="22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200" dirty="0">
                <a:solidFill>
                  <a:srgbClr val="000066"/>
                </a:solidFill>
              </a:rPr>
              <a:t>PO5.	Understand the applications of Biotechnology and Genetic Engineering in  </a:t>
            </a:r>
          </a:p>
          <a:p>
            <a:r>
              <a:rPr lang="en-US" sz="2200" dirty="0">
                <a:solidFill>
                  <a:srgbClr val="000066"/>
                </a:solidFill>
              </a:rPr>
              <a:t>                   Aquaculture, Bioactive Marine Natural Products and their applications.</a:t>
            </a:r>
            <a:endParaRPr lang="en-IN" sz="2200" dirty="0">
              <a:solidFill>
                <a:srgbClr val="000066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70DAD4-26DC-6E88-4767-E711C770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609970" y="236936"/>
            <a:ext cx="8202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DEPARTMENT OF MARINE LIVING RESOURCES, ANDHRA UNIVERSITY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M.Sc. Marine Biotechnology (With effect from 2021-2022 admitted batches)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E693CE8-6F9D-0700-2ECC-B1A556F50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137672"/>
              </p:ext>
            </p:extLst>
          </p:nvPr>
        </p:nvGraphicFramePr>
        <p:xfrm>
          <a:off x="198010" y="1046638"/>
          <a:ext cx="11795979" cy="5574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5356">
                  <a:extLst>
                    <a:ext uri="{9D8B030D-6E8A-4147-A177-3AD203B41FA5}">
                      <a16:colId xmlns:a16="http://schemas.microsoft.com/office/drawing/2014/main" xmlns="" val="4037296917"/>
                    </a:ext>
                  </a:extLst>
                </a:gridCol>
                <a:gridCol w="354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75878">
                  <a:extLst>
                    <a:ext uri="{9D8B030D-6E8A-4147-A177-3AD203B41FA5}">
                      <a16:colId xmlns:a16="http://schemas.microsoft.com/office/drawing/2014/main" xmlns="" val="1296435678"/>
                    </a:ext>
                  </a:extLst>
                </a:gridCol>
              </a:tblGrid>
              <a:tr h="423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I Semester </a:t>
                      </a:r>
                      <a:endParaRPr lang="en-IN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II Semester</a:t>
                      </a:r>
                      <a:endParaRPr lang="en-IN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9181402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1.1 Oceanography and Marine Biology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2.1 Coastal Aquaculture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962951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1.2 Biochemistry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2.2 Fish Genetics 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410053"/>
                  </a:ext>
                </a:extLst>
              </a:tr>
              <a:tr h="873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1.3 Reproductive Physiology and Endocrinology 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2.3 Marine Microbiology and Microbial Technology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232921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1.4 Molecular Biology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2.4 Cell &amp; Tissue Culture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237132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III Semester </a:t>
                      </a:r>
                      <a:endParaRPr lang="en-IN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IV Semester</a:t>
                      </a:r>
                      <a:endParaRPr lang="en-IN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6991270"/>
                  </a:ext>
                </a:extLst>
              </a:tr>
              <a:tr h="8737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3.1 Health Management in Aquaculture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4.1 Applications of Biotechnology in Aquaculture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9259718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3.2 Immunology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4.2 Genetic Engineering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0121129"/>
                  </a:ext>
                </a:extLst>
              </a:tr>
              <a:tr h="435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3.3 Enzymology and Enzyme Technology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4.3 Bioactive Marine Natural Products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2874609"/>
                  </a:ext>
                </a:extLst>
              </a:tr>
              <a:tr h="4239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3.4 Marine Pollution and Bio-deterioration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Project Work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5371594"/>
                  </a:ext>
                </a:extLst>
              </a:tr>
              <a:tr h="4233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Intellectual Property Rights (Value added Course)</a:t>
                      </a: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Methodology(Value added Course)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01669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CD5A54-BBC2-9BC3-4339-AC74CDD4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1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3A06ED-FE9E-40A4-B398-6B231921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80535748"/>
              </p:ext>
            </p:extLst>
          </p:nvPr>
        </p:nvGraphicFramePr>
        <p:xfrm>
          <a:off x="982639" y="649288"/>
          <a:ext cx="9904288" cy="521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2558631"/>
              </p:ext>
            </p:extLst>
          </p:nvPr>
        </p:nvGraphicFramePr>
        <p:xfrm>
          <a:off x="677916" y="649288"/>
          <a:ext cx="10562897" cy="543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57146" y="649288"/>
            <a:ext cx="148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5" action="ppaction://hlinkfile"/>
              </a:rPr>
              <a:t>Document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3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228" y="1119995"/>
            <a:ext cx="11749695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</a:t>
            </a:r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pollution &amp; Bio-deterioration</a:t>
            </a:r>
            <a:endParaRPr lang="en-IN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Ecology</a:t>
            </a: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Estuaries and coastal Zone manageme</a:t>
            </a:r>
            <a:r>
              <a:rPr lang="en-IN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</a:t>
            </a: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Conservation of Marine organisms</a:t>
            </a: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Craft and gear </a:t>
            </a: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processing &amp; preservation </a:t>
            </a:r>
          </a:p>
          <a:p>
            <a:pPr marL="2286000" lvl="4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Eco-friendly aquaculture. 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246682" y="163773"/>
            <a:ext cx="11478786" cy="956222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Integration of Environmental Sustainability Human values in the Curri</a:t>
            </a:r>
            <a:r>
              <a:rPr lang="en-I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culum </a:t>
            </a:r>
            <a:endParaRPr lang="en-IN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BF2C6D-1092-D15A-AF11-6F56927956B6}"/>
              </a:ext>
            </a:extLst>
          </p:cNvPr>
          <p:cNvSpPr txBox="1"/>
          <p:nvPr/>
        </p:nvSpPr>
        <p:spPr>
          <a:xfrm>
            <a:off x="2683363" y="78285"/>
            <a:ext cx="708922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7030A0"/>
                </a:solidFill>
              </a:rPr>
              <a:t>Teaching, Learning and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F149AA-468A-19C2-E1FC-A9FA0C604742}"/>
              </a:ext>
            </a:extLst>
          </p:cNvPr>
          <p:cNvSpPr txBox="1"/>
          <p:nvPr/>
        </p:nvSpPr>
        <p:spPr>
          <a:xfrm>
            <a:off x="1255989" y="166063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05509" y="449233"/>
            <a:ext cx="2010487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Faculty list: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35112"/>
              </p:ext>
            </p:extLst>
          </p:nvPr>
        </p:nvGraphicFramePr>
        <p:xfrm>
          <a:off x="122131" y="1079905"/>
          <a:ext cx="11417336" cy="5346017"/>
        </p:xfrm>
        <a:graphic>
          <a:graphicData uri="http://schemas.openxmlformats.org/drawingml/2006/table">
            <a:tbl>
              <a:tblPr/>
              <a:tblGrid>
                <a:gridCol w="2314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12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67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38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5277">
                  <a:extLst>
                    <a:ext uri="{9D8B030D-6E8A-4147-A177-3AD203B41FA5}">
                      <a16:colId xmlns:a16="http://schemas.microsoft.com/office/drawing/2014/main" xmlns="" val="3983836380"/>
                    </a:ext>
                  </a:extLst>
                </a:gridCol>
                <a:gridCol w="1856096">
                  <a:extLst>
                    <a:ext uri="{9D8B030D-6E8A-4147-A177-3AD203B41FA5}">
                      <a16:colId xmlns:a16="http://schemas.microsoft.com/office/drawing/2014/main" xmlns="" val="4267581903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xmlns="" val="298040473"/>
                    </a:ext>
                  </a:extLst>
                </a:gridCol>
              </a:tblGrid>
              <a:tr h="381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 of Faculty Member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Designation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Specialization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 of Ph. D’s Produced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 of Publications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Workshops/ Seminars/ Conferences/ Training Programs attended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 -Index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Prof. P.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Yedukondala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Fish Taxonomy &amp; Biology and Aquaculture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Prof. P.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Janakiram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Fish Health and Marine Microbiology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Prof. K.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Ramesh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Babu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Marine Biology and Hatchery Technology for fish/shrimp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C.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Mamatha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Associate 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14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Marine Biology &amp; Oceanography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K.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Umadevi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Professor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Marine Ecology and Marine Algae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4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A. K. Reddy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Professor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(Emeritus)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Hatchery Management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1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P. Rama Chandra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Ganesh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Assistant Professor  (C)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Marine Biotechnology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7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Dr. I. R.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Sirisha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Assistant Professor  (C)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Coastal Aquaculture and Marine Biotechnology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1963" marR="6196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23B32A-DF1A-63B9-8144-952F05B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33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D9F876-673C-8A71-3FCE-6C9FD669431C}"/>
              </a:ext>
            </a:extLst>
          </p:cNvPr>
          <p:cNvSpPr txBox="1"/>
          <p:nvPr/>
        </p:nvSpPr>
        <p:spPr>
          <a:xfrm>
            <a:off x="1985022" y="653641"/>
            <a:ext cx="9033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hangingPunct="0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Intellectual </a:t>
            </a:r>
            <a:r>
              <a:rPr lang="en-I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Rights &amp;</a:t>
            </a:r>
            <a:r>
              <a:rPr lang="en-I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Methodology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41B5FE-2BB5-64ED-F56D-C72CA9E5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 Same Side Corner Rectangle 2"/>
          <p:cNvSpPr/>
          <p:nvPr/>
        </p:nvSpPr>
        <p:spPr>
          <a:xfrm>
            <a:off x="149660" y="150125"/>
            <a:ext cx="10454650" cy="668741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hangingPunct="0">
              <a:buFont typeface="Arial" pitchFamily="34" charset="0"/>
              <a:buChar char="•"/>
            </a:pPr>
            <a:r>
              <a:rPr lang="en-IN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Courses with </a:t>
            </a:r>
            <a:r>
              <a:rPr lang="en-IN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employability/Skill development/value added programmes offered </a:t>
            </a:r>
            <a:r>
              <a:rPr lang="en-IN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N" sz="2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215459" y="1364082"/>
            <a:ext cx="3275463" cy="554595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Project works </a:t>
            </a:r>
            <a:endParaRPr lang="en-IN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21" y="1918678"/>
            <a:ext cx="4203510" cy="22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6" y="1918678"/>
            <a:ext cx="4533962" cy="230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6" y="4186762"/>
            <a:ext cx="4421561" cy="24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29926" y="2051467"/>
            <a:ext cx="2280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>
                <a:solidFill>
                  <a:srgbClr val="CC00FF"/>
                </a:solidFill>
              </a:rPr>
              <a:t>Fish Handling &amp; Processing</a:t>
            </a:r>
            <a:endParaRPr lang="en-IN" sz="1200" dirty="0">
              <a:solidFill>
                <a:srgbClr val="CC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0729" y="1918678"/>
            <a:ext cx="1222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CC00FF"/>
                </a:solidFill>
              </a:rPr>
              <a:t>Tuna Cutting</a:t>
            </a:r>
            <a:endParaRPr lang="en-IN" sz="1200" dirty="0">
              <a:solidFill>
                <a:srgbClr val="CC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4979" y="4254262"/>
            <a:ext cx="19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CC00FF"/>
                </a:solidFill>
              </a:rPr>
              <a:t>Feed Distribution</a:t>
            </a:r>
            <a:endParaRPr lang="en-IN" sz="1200" dirty="0">
              <a:solidFill>
                <a:srgbClr val="CC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96" y="1746913"/>
            <a:ext cx="3059228" cy="49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382108" y="1969872"/>
            <a:ext cx="1222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CC00FF"/>
                </a:solidFill>
              </a:rPr>
              <a:t>Water Analysis</a:t>
            </a:r>
            <a:endParaRPr lang="en-IN" sz="1200" dirty="0">
              <a:solidFill>
                <a:srgbClr val="CC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08" y="4254261"/>
            <a:ext cx="4255468" cy="238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64786" y="4406662"/>
            <a:ext cx="19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 smtClean="0">
                <a:solidFill>
                  <a:srgbClr val="CC00FF"/>
                </a:solidFill>
              </a:rPr>
              <a:t>Feed Distribution</a:t>
            </a:r>
            <a:endParaRPr lang="en-IN" sz="12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93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9D8079-B515-74CD-DF97-428FFBAE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804" y="132874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080D8A-3C6D-06C2-2A13-E9688CAF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14" y="3951162"/>
            <a:ext cx="4546057" cy="27491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2971548" y="167883"/>
            <a:ext cx="8789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smtClean="0"/>
              <a:t>    </a:t>
            </a:r>
            <a:r>
              <a:rPr lang="en-IN" sz="2400" b="1" dirty="0" err="1" smtClean="0"/>
              <a:t>MoU’s</a:t>
            </a:r>
            <a:r>
              <a:rPr lang="en-IN" sz="2400" b="1" dirty="0" smtClean="0"/>
              <a:t>  </a:t>
            </a:r>
            <a:r>
              <a:rPr lang="en-IN" sz="2400" b="1" dirty="0"/>
              <a:t>: </a:t>
            </a:r>
            <a:r>
              <a:rPr lang="en-IN" sz="2400" b="1" dirty="0">
                <a:solidFill>
                  <a:srgbClr val="7030A0"/>
                </a:solidFill>
              </a:rPr>
              <a:t>AU-Avanti Aquaculture Skill Development                            </a:t>
            </a:r>
          </a:p>
          <a:p>
            <a:r>
              <a:rPr lang="en-IN" sz="2400" b="1" dirty="0">
                <a:solidFill>
                  <a:srgbClr val="7030A0"/>
                </a:solidFill>
              </a:rPr>
              <a:t>                      Centre (2019)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14" y="988785"/>
            <a:ext cx="4546057" cy="28206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AutoShape 6" descr="blob:https://web.whatsapp.com/5b769199-5b9a-4b8c-8570-5cf759978e4d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8" descr="blob:https://web.whatsapp.com/5b769199-5b9a-4b8c-8570-5cf759978e4d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0" y="988785"/>
            <a:ext cx="5107879" cy="28206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3" y="3919985"/>
            <a:ext cx="5256554" cy="27803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Rounded Rectangle 7"/>
          <p:cNvSpPr/>
          <p:nvPr/>
        </p:nvSpPr>
        <p:spPr>
          <a:xfrm>
            <a:off x="132616" y="143087"/>
            <a:ext cx="3026048" cy="598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200" b="1" dirty="0" smtClean="0"/>
              <a:t>Skill Development</a:t>
            </a:r>
            <a:endParaRPr lang="en-IN" sz="2200" b="1" dirty="0"/>
          </a:p>
        </p:txBody>
      </p:sp>
    </p:spTree>
    <p:extLst>
      <p:ext uri="{BB962C8B-B14F-4D97-AF65-F5344CB8AC3E}">
        <p14:creationId xmlns:p14="http://schemas.microsoft.com/office/powerpoint/2010/main" val="3795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168749-F0B7-F521-0BC8-CB185E8B3DCC}"/>
              </a:ext>
            </a:extLst>
          </p:cNvPr>
          <p:cNvSpPr txBox="1"/>
          <p:nvPr/>
        </p:nvSpPr>
        <p:spPr>
          <a:xfrm>
            <a:off x="-132310" y="941677"/>
            <a:ext cx="118451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 algn="just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 produce trained man power in the fields of Fisheries,   </a:t>
            </a:r>
          </a:p>
          <a:p>
            <a:pPr lvl="2" algn="just"/>
            <a:r>
              <a:rPr lang="en-I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Aquaculture and Marine Biotechnology with required skill set       </a:t>
            </a:r>
          </a:p>
          <a:p>
            <a:pPr lvl="2" algn="just"/>
            <a:r>
              <a:rPr lang="en-I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to cater the needs of the industry and Academia and also to    </a:t>
            </a:r>
          </a:p>
          <a:p>
            <a:pPr lvl="2" algn="just"/>
            <a:r>
              <a:rPr lang="en-I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accomplish Blue economy &amp; Blue justice.</a:t>
            </a:r>
          </a:p>
          <a:p>
            <a:pPr algn="just"/>
            <a:r>
              <a:rPr lang="en-IN" sz="3200" b="1" dirty="0">
                <a:solidFill>
                  <a:srgbClr val="7030A0"/>
                </a:solidFill>
              </a:rPr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226621-3A6C-F402-9EC9-DEB1A550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0211" y="4369887"/>
            <a:ext cx="119817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en-IN" sz="2400" dirty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Development of a strong knowledge hub with world class   </a:t>
            </a:r>
          </a:p>
          <a:p>
            <a:pPr lvl="2"/>
            <a:r>
              <a:rPr lang="en-IN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equipment through innovative teaching methods by eminent and   </a:t>
            </a:r>
          </a:p>
          <a:p>
            <a:pPr lvl="2"/>
            <a:r>
              <a:rPr lang="en-IN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experienced faculty. Also to impart required skill set through   </a:t>
            </a:r>
          </a:p>
          <a:p>
            <a:pPr lvl="2"/>
            <a:r>
              <a:rPr lang="en-IN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hands on trainings</a:t>
            </a:r>
            <a:r>
              <a:rPr lang="en-I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Pentagon 3"/>
          <p:cNvSpPr/>
          <p:nvPr/>
        </p:nvSpPr>
        <p:spPr>
          <a:xfrm>
            <a:off x="210211" y="210756"/>
            <a:ext cx="2454162" cy="730921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bg2"/>
                </a:solidFill>
              </a:rPr>
              <a:t>Vision</a:t>
            </a:r>
          </a:p>
        </p:txBody>
      </p:sp>
      <p:sp>
        <p:nvSpPr>
          <p:cNvPr id="8" name="Oval 7"/>
          <p:cNvSpPr/>
          <p:nvPr/>
        </p:nvSpPr>
        <p:spPr>
          <a:xfrm>
            <a:off x="210210" y="3231931"/>
            <a:ext cx="2454163" cy="87597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MISSION</a:t>
            </a:r>
            <a:endParaRPr lang="en-I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03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2552523364"/>
              </p:ext>
            </p:extLst>
          </p:nvPr>
        </p:nvGraphicFramePr>
        <p:xfrm>
          <a:off x="143435" y="369336"/>
          <a:ext cx="11904961" cy="640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79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82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544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480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Skill Development </a:t>
                      </a:r>
                      <a:r>
                        <a:rPr lang="en-US" sz="1200" b="1" i="1" dirty="0" err="1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Group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Trained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i="1" dirty="0" err="1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</a:t>
                      </a:r>
                      <a:r>
                        <a:rPr lang="en-US" sz="1200" b="1" i="1" dirty="0">
                          <a:solidFill>
                            <a:srgbClr val="CC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Days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Management Practices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en-US" sz="1200" b="0" baseline="30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July- 11</a:t>
                      </a:r>
                      <a:r>
                        <a:rPr lang="en-US" sz="1200" b="0" baseline="30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 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Students- MLR Dept, AU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Management Practices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200" b="0" baseline="3000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July- 21</a:t>
                      </a:r>
                      <a:r>
                        <a:rPr lang="en-US" sz="1200" b="0" baseline="3000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 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Students, MLR Dept, AU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20E3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Management Practices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July- 27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 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Students, MLR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AU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Management Practices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200" b="0" baseline="30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Aug- 10</a:t>
                      </a:r>
                      <a:r>
                        <a:rPr lang="en-US" sz="1200" b="0" baseline="30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Students, Zoology </a:t>
                      </a:r>
                      <a:r>
                        <a:rPr lang="en-US" sz="1200" b="0" dirty="0" err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AU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 Management Practices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200" b="0" baseline="300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Aug- 20</a:t>
                      </a:r>
                      <a:r>
                        <a:rPr lang="en-US" sz="1200" b="0" baseline="300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Students, Zoology </a:t>
                      </a:r>
                      <a:r>
                        <a:rPr lang="en-US" sz="1200" b="0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Dept</a:t>
                      </a: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AU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Analysis &amp; Disease Management in Shrimp Farming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200" b="0" baseline="30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 - 15</a:t>
                      </a:r>
                      <a:r>
                        <a:rPr lang="en-US" sz="1200" b="0" baseline="30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Graduate Students, </a:t>
                      </a:r>
                      <a:r>
                        <a:rPr lang="en-US" sz="1200" b="0" dirty="0" err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V.S.Krishna</a:t>
                      </a: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Govt. Degree College, VSP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&amp;Soil Analysis and Disease Management- Workshop –  Expert : </a:t>
                      </a:r>
                      <a:r>
                        <a:rPr lang="en-US" sz="1200" b="0" dirty="0" err="1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Prapansak</a:t>
                      </a: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20.09.2022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Students of MLR, Zoology, AU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66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&amp;Soil Analysis and Disease Management- Workshop – Expert : </a:t>
                      </a:r>
                      <a:r>
                        <a:rPr lang="en-US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Prapansak</a:t>
                      </a:r>
                      <a:endParaRPr lang="en-US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22.09.2022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 </a:t>
                      </a:r>
                      <a:r>
                        <a:rPr lang="en-US" sz="12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Farners</a:t>
                      </a: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Unemployed Youth, New Entrants of Aquaculture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097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&amp;Soil Analysis and Disease Diagnosis of Fish&amp; Shrimp in Aquaculture Ponds Management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baseline="300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 - 19</a:t>
                      </a:r>
                      <a:r>
                        <a:rPr lang="en-US" sz="1200" b="0" baseline="300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Passed out PG,Graduates of ANU, ANU, Pydah College for Fisheries , Siddhardh Womens College, VJA 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0361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Histopathology &amp; RT-PCR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Techniues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 Disease Diagnosis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31st Oct - 5 Nov 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Passed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POut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PG , Research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SColars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AU &amp;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Nagarjuna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&amp;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Adikavi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Nannyya</a:t>
                      </a: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20973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and Microbiological Techniques for Disease diagnosis of Fish &amp; Shrimp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12th Nov- 21st Nov,2022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Microbiology Graduate Students of 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Dr.V.S.Krishna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Govt. Degree College , VSP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and Microbiology &amp; RT-PCR Techniques for Disease diagnosis of Fish &amp; Shrimp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06th Dec - 15th Dec,2022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Final 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Aquaculture 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of </a:t>
                      </a:r>
                      <a:r>
                        <a:rPr lang="en-US" sz="12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Adikavi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Nannayya</a:t>
                      </a:r>
                      <a:r>
                        <a:rPr lang="en-US" sz="12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and Microbiology &amp; RT-PCR Techniques for Disease diagnosis of Fish &amp; Shrimp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02nd January- 11th January,2023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Final </a:t>
                      </a:r>
                      <a:r>
                        <a:rPr lang="en-US" sz="1200" b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Aquaculture </a:t>
                      </a: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of AN U &amp; </a:t>
                      </a:r>
                      <a:r>
                        <a:rPr lang="en-US" sz="1200" b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Vikrama</a:t>
                      </a:r>
                      <a:r>
                        <a:rPr lang="en-US" sz="1200" b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Simhapuri</a:t>
                      </a:r>
                      <a:r>
                        <a:rPr lang="en-US" sz="1200" b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and Disease Diagnosis  of Fish &amp; Shrimp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23rd  January- 2nd February,2023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 </a:t>
                      </a:r>
                      <a:r>
                        <a:rPr lang="en-US" sz="12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AQuaculture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Students of  KGRL College of PG Courses, </a:t>
                      </a:r>
                      <a:r>
                        <a:rPr lang="en-US" sz="12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Bhimavaram</a:t>
                      </a: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14806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&amp; Soil and Microbiology &amp; RT-PCR Techniques for Disease diagnosis of Fish &amp; Shrimp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13th Feb-23rd Feb,2023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 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AQuaculture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Students of  PRG College  &amp;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Pydah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College,  Kakinada 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5968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200" b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r>
                        <a:rPr lang="en-US" sz="12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r">
                        <a:buNone/>
                      </a:pPr>
                      <a:endParaRPr lang="en-US" sz="12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2514994" y="2"/>
            <a:ext cx="6848817" cy="369332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No. of Skill Development Program’s Conducted : 2022-23</a:t>
            </a:r>
            <a:r>
              <a:rPr lang="en-US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89FA6F-4F79-5829-609A-28572DA0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012" y="0"/>
            <a:ext cx="1305073" cy="10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5307092" cy="2511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9" y="0"/>
            <a:ext cx="7228571" cy="2511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7" y="1231197"/>
            <a:ext cx="2180296" cy="3641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17" y="2511188"/>
            <a:ext cx="4976684" cy="236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39" y="4872961"/>
            <a:ext cx="6204780" cy="2013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63" y="2511188"/>
            <a:ext cx="5098056" cy="2361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1312"/>
            <a:ext cx="6107739" cy="202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43" y="3023961"/>
            <a:ext cx="6056857" cy="3695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27296"/>
            <a:ext cx="6135143" cy="3023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41" y="-1"/>
            <a:ext cx="6056859" cy="302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96662"/>
            <a:ext cx="6135143" cy="37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DD5BA2-C807-0FC9-F662-E8A31849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033" y="23693"/>
            <a:ext cx="1084969" cy="104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9C33B5-1307-8591-9DFA-0746A75C9908}"/>
              </a:ext>
            </a:extLst>
          </p:cNvPr>
          <p:cNvSpPr txBox="1"/>
          <p:nvPr/>
        </p:nvSpPr>
        <p:spPr>
          <a:xfrm>
            <a:off x="2198817" y="215675"/>
            <a:ext cx="719237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>
                <a:solidFill>
                  <a:srgbClr val="FF0000"/>
                </a:solidFill>
              </a:rPr>
              <a:t>Career counselling/placement guidance </a:t>
            </a:r>
          </a:p>
        </p:txBody>
      </p:sp>
      <p:pic>
        <p:nvPicPr>
          <p:cNvPr id="6" name="Picture 5" descr="C:\Users\MLR Dept\Downloads\WhatsApp Image 2023-07-06 at 3.51.51 PM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174" y="965580"/>
            <a:ext cx="5029829" cy="27747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Picture 7" descr="C:\Users\MLR Dept\Downloads\WhatsApp Image 2023-07-06 at 3.51.50 PM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723" y="999411"/>
            <a:ext cx="5220835" cy="27408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56A1DE-2123-6DD7-1590-D53A9336F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haroen Pokphand Food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Charoen Pokphand Foods - Wikipedi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6" descr="Charoen Pokphand Foods - Wikipedia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3" y="3878316"/>
            <a:ext cx="5029829" cy="292160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4" y="3878317"/>
            <a:ext cx="5220834" cy="292160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5548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PF(India) Private Limited - Vizianagaram Dist. | LinkedIn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CPF(India) Private Limited - Vizianagaram Dist. | LinkedIn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6" descr="All CPF INDIA PVT LTD office locations | Indeed.com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AutoShape 8" descr="All CPF INDIA PVT LTD office locations | Indeed.com"/>
          <p:cNvSpPr>
            <a:spLocks noChangeAspect="1" noChangeArrowheads="1"/>
          </p:cNvSpPr>
          <p:nvPr/>
        </p:nvSpPr>
        <p:spPr bwMode="auto">
          <a:xfrm>
            <a:off x="612775" y="3206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AutoShape 10" descr="All CPF INDIA PVT LTD office locations | Indeed.com"/>
          <p:cNvSpPr>
            <a:spLocks noChangeAspect="1" noChangeArrowheads="1"/>
          </p:cNvSpPr>
          <p:nvPr/>
        </p:nvSpPr>
        <p:spPr bwMode="auto">
          <a:xfrm>
            <a:off x="765175" y="4730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228" name="Picture 12" descr="All CPF INDIA PVT LTD office locations | Indeed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" y="160338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4" descr="Best Shrimps and Feeds | Shrimp Exporter India - Avanti Feeds Limited"/>
          <p:cNvSpPr>
            <a:spLocks noChangeAspect="1" noChangeArrowheads="1"/>
          </p:cNvSpPr>
          <p:nvPr/>
        </p:nvSpPr>
        <p:spPr bwMode="auto">
          <a:xfrm>
            <a:off x="917575" y="6254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AutoShape 16" descr="Best Shrimps and Feeds | Shrimp Exporter India - Avanti Feeds Limited"/>
          <p:cNvSpPr>
            <a:spLocks noChangeAspect="1" noChangeArrowheads="1"/>
          </p:cNvSpPr>
          <p:nvPr/>
        </p:nvSpPr>
        <p:spPr bwMode="auto">
          <a:xfrm>
            <a:off x="1069975" y="777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AutoShape 18" descr="Best Shrimps and Feeds | Shrimp Exporter India - Avanti Feeds Limited"/>
          <p:cNvSpPr>
            <a:spLocks noChangeAspect="1" noChangeArrowheads="1"/>
          </p:cNvSpPr>
          <p:nvPr/>
        </p:nvSpPr>
        <p:spPr bwMode="auto">
          <a:xfrm>
            <a:off x="1222375" y="930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AutoShape 20" descr="Best Shrimps and Feeds | Shrimp Exporter India - Avanti Feeds Limited"/>
          <p:cNvSpPr>
            <a:spLocks noChangeAspect="1" noChangeArrowheads="1"/>
          </p:cNvSpPr>
          <p:nvPr/>
        </p:nvSpPr>
        <p:spPr bwMode="auto">
          <a:xfrm>
            <a:off x="1374775" y="10826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AutoShape 22" descr="Best Shrimps and Feeds | Shrimp Exporter India - Avanti Feeds Limited"/>
          <p:cNvSpPr>
            <a:spLocks noChangeAspect="1" noChangeArrowheads="1"/>
          </p:cNvSpPr>
          <p:nvPr/>
        </p:nvSpPr>
        <p:spPr bwMode="auto">
          <a:xfrm>
            <a:off x="1527175" y="12350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240" name="Picture 24" descr="CSR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95" y="390193"/>
            <a:ext cx="2971204" cy="21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6" descr="Growel Feeds Pvt. Ltd. | Mudinepalle"/>
          <p:cNvSpPr>
            <a:spLocks noChangeAspect="1" noChangeArrowheads="1"/>
          </p:cNvSpPr>
          <p:nvPr/>
        </p:nvSpPr>
        <p:spPr bwMode="auto">
          <a:xfrm>
            <a:off x="1679575" y="13874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AutoShape 28" descr="Growel Feeds Pvt. Ltd. | Mudinepalle"/>
          <p:cNvSpPr>
            <a:spLocks noChangeAspect="1" noChangeArrowheads="1"/>
          </p:cNvSpPr>
          <p:nvPr/>
        </p:nvSpPr>
        <p:spPr bwMode="auto">
          <a:xfrm>
            <a:off x="1831975" y="1539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" name="AutoShape 30" descr="Growel Feeds Pvt. Ltd. | Mudinepalle"/>
          <p:cNvSpPr>
            <a:spLocks noChangeAspect="1" noChangeArrowheads="1"/>
          </p:cNvSpPr>
          <p:nvPr/>
        </p:nvSpPr>
        <p:spPr bwMode="auto">
          <a:xfrm>
            <a:off x="1984375" y="1692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7" name="AutoShape 32" descr="Growel Feeds Pvt. Ltd. | Mudinepalle"/>
          <p:cNvSpPr>
            <a:spLocks noChangeAspect="1" noChangeArrowheads="1"/>
          </p:cNvSpPr>
          <p:nvPr/>
        </p:nvSpPr>
        <p:spPr bwMode="auto">
          <a:xfrm>
            <a:off x="2136775" y="18446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AutoShape 2" descr="Growel Feeds Pvt. Ltd. | Mudinepalle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4" descr="Growel Feeds Pvt. Ltd. | Mudinepalle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AutoShape 6" descr="Growel Feeds Pvt. Ltd. | Mudinepalle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9" name="AutoShape 8" descr="Growel Feeds Pvt. Ltd. | Mudinepalle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0" name="AutoShape 10" descr="Growel Feeds Pvt. Ltd. | Mudinepalle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60" name="Picture 12" descr="https://encrypted-tbn0.gstatic.com/images?q=tbn:ANd9GcSEsYkp6gl5rIpCYAbahDoUAkNPCOyORlqUkLI-i9GETXGWVDLYMjq0W_7mwgFdEe1_t80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33" y="473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andhya Marines IPO - Review, Allotment Status, Subscription &amp; m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960" y="159543"/>
            <a:ext cx="31432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 Waterbase Limited | Linked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71824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obest India | Linked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58" y="271824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MR Group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25" y="2790921"/>
            <a:ext cx="28575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Our History | Cargill In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59" y="2405158"/>
            <a:ext cx="378526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4" descr="Nekkanti Sea Foods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" name="AutoShape 26" descr="Nekkanti Sea Foods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3" name="AutoShape 28" descr="Nekkanti Sea Foods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4" name="AutoShape 30" descr="Nekkanti Sea Foods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5" name="AutoShape 32" descr="Nekkanti Sea Foods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AutoShape 34" descr="NAGAHANUMAN CORPORATE - Naga Hanuman Fish Packers” the firm started its  export operations at Visakhapatnam - nagahanuman groups | LinkedIn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AutoShape 36" descr="NAGAHANUMAN CORPORATE - Naga Hanuman Fish Packers” the firm started its  export operations at Visakhapatnam - nagahanuman groups | LinkedIn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" y="4438650"/>
            <a:ext cx="18764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AutoShape 39" descr="Nekkanti Sea Foods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4310159"/>
            <a:ext cx="3071119" cy="203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0" name="Picture 42" descr="Abou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50" y="4623248"/>
            <a:ext cx="2947842" cy="156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Vaisakhi Bio Mar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392" y="4310159"/>
            <a:ext cx="26479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8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043754"/>
              </p:ext>
            </p:extLst>
          </p:nvPr>
        </p:nvGraphicFramePr>
        <p:xfrm>
          <a:off x="1733266" y="1050878"/>
          <a:ext cx="8434551" cy="5431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0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984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784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0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Year 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Number of students </a:t>
                      </a:r>
                      <a:r>
                        <a:rPr lang="en-IN" sz="1600" baseline="0" dirty="0">
                          <a:effectLst/>
                        </a:rPr>
                        <a:t> attended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Name of student placed  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</a:rPr>
                        <a:t>Name of the companies</a:t>
                      </a:r>
                      <a:endParaRPr lang="en-IN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</a:rPr>
                        <a:t>Pay package at appointment</a:t>
                      </a:r>
                      <a:endParaRPr lang="en-IN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2021-22</a:t>
                      </a:r>
                      <a:endParaRPr lang="en-IN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en-IN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en-IN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CP, </a:t>
                      </a:r>
                      <a:r>
                        <a:rPr lang="en-IN" sz="1600" dirty="0" smtClean="0">
                          <a:solidFill>
                            <a:srgbClr val="FF0000"/>
                          </a:solidFill>
                          <a:effectLst/>
                        </a:rPr>
                        <a:t>Avanti</a:t>
                      </a: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IN" sz="1600" dirty="0" err="1">
                          <a:solidFill>
                            <a:srgbClr val="FF0000"/>
                          </a:solidFill>
                          <a:effectLst/>
                        </a:rPr>
                        <a:t>Growel</a:t>
                      </a: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, IB &amp; Processing Plants</a:t>
                      </a:r>
                      <a:endParaRPr lang="en-IN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</a:rPr>
                        <a:t>4.0-3.5 LPA</a:t>
                      </a:r>
                      <a:endParaRPr lang="en-IN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2020-21</a:t>
                      </a:r>
                      <a:endParaRPr lang="en-IN" sz="16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49</a:t>
                      </a:r>
                      <a:endParaRPr lang="en-IN" sz="16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46</a:t>
                      </a:r>
                      <a:endParaRPr lang="en-IN" sz="16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CP, </a:t>
                      </a:r>
                      <a:r>
                        <a:rPr lang="en-IN" sz="1600" dirty="0" smtClean="0">
                          <a:solidFill>
                            <a:srgbClr val="0000CC"/>
                          </a:solidFill>
                          <a:effectLst/>
                        </a:rPr>
                        <a:t>Avanti</a:t>
                      </a: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, </a:t>
                      </a:r>
                      <a:r>
                        <a:rPr lang="en-IN" sz="1600" dirty="0" err="1">
                          <a:solidFill>
                            <a:srgbClr val="0000CC"/>
                          </a:solidFill>
                          <a:effectLst/>
                        </a:rPr>
                        <a:t>Growel</a:t>
                      </a: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, IB &amp; Processing Plants</a:t>
                      </a:r>
                      <a:endParaRPr lang="en-IN" sz="16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CC"/>
                          </a:solidFill>
                          <a:effectLst/>
                        </a:rPr>
                        <a:t>3.5-3.0 LPA</a:t>
                      </a:r>
                      <a:endParaRPr lang="en-IN" sz="16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2019-20</a:t>
                      </a:r>
                      <a:endParaRPr lang="en-IN" sz="1600" dirty="0">
                        <a:solidFill>
                          <a:srgbClr val="CC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49</a:t>
                      </a:r>
                      <a:endParaRPr lang="en-IN" sz="1600" dirty="0">
                        <a:solidFill>
                          <a:srgbClr val="CC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48</a:t>
                      </a:r>
                      <a:endParaRPr lang="en-IN" sz="1600" dirty="0">
                        <a:solidFill>
                          <a:srgbClr val="CC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solidFill>
                            <a:srgbClr val="CC00FF"/>
                          </a:solidFill>
                          <a:effectLst/>
                        </a:rPr>
                        <a:t>CP, Avanti</a:t>
                      </a: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, </a:t>
                      </a:r>
                      <a:r>
                        <a:rPr lang="en-IN" sz="1600" dirty="0" err="1">
                          <a:solidFill>
                            <a:srgbClr val="CC00FF"/>
                          </a:solidFill>
                          <a:effectLst/>
                        </a:rPr>
                        <a:t>Growel</a:t>
                      </a: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, IB &amp; Processing Plants</a:t>
                      </a:r>
                      <a:endParaRPr lang="en-IN" sz="1600" dirty="0">
                        <a:solidFill>
                          <a:srgbClr val="CC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CC00FF"/>
                          </a:solidFill>
                          <a:effectLst/>
                        </a:rPr>
                        <a:t>3.5-3.0 LPA</a:t>
                      </a:r>
                      <a:endParaRPr lang="en-IN" sz="1600" dirty="0">
                        <a:solidFill>
                          <a:srgbClr val="CC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2018-19</a:t>
                      </a:r>
                      <a:endParaRPr lang="en-IN" sz="16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57</a:t>
                      </a:r>
                      <a:endParaRPr lang="en-IN" sz="16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56</a:t>
                      </a:r>
                      <a:endParaRPr lang="en-IN" sz="16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CP, </a:t>
                      </a:r>
                      <a:r>
                        <a:rPr lang="en-IN" sz="1600" dirty="0" smtClean="0">
                          <a:solidFill>
                            <a:srgbClr val="000066"/>
                          </a:solidFill>
                          <a:effectLst/>
                        </a:rPr>
                        <a:t>Avanti</a:t>
                      </a: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, </a:t>
                      </a:r>
                      <a:r>
                        <a:rPr lang="en-IN" sz="1600" dirty="0" err="1">
                          <a:solidFill>
                            <a:srgbClr val="000066"/>
                          </a:solidFill>
                          <a:effectLst/>
                        </a:rPr>
                        <a:t>Growel</a:t>
                      </a: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, IB &amp; Processing Plants</a:t>
                      </a:r>
                      <a:endParaRPr lang="en-IN" sz="16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000066"/>
                          </a:solidFill>
                          <a:effectLst/>
                        </a:rPr>
                        <a:t>3.25 -3.0 LPA</a:t>
                      </a:r>
                      <a:endParaRPr lang="en-IN" sz="1600" dirty="0">
                        <a:solidFill>
                          <a:srgbClr val="00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2017-18</a:t>
                      </a:r>
                      <a:endParaRPr lang="en-IN" sz="1600" dirty="0">
                        <a:solidFill>
                          <a:srgbClr val="66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50</a:t>
                      </a:r>
                      <a:endParaRPr lang="en-IN" sz="1600" dirty="0">
                        <a:solidFill>
                          <a:srgbClr val="66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49</a:t>
                      </a:r>
                      <a:endParaRPr lang="en-IN" sz="1600" dirty="0">
                        <a:solidFill>
                          <a:srgbClr val="66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CP, </a:t>
                      </a:r>
                      <a:r>
                        <a:rPr lang="en-IN" sz="1600" dirty="0" smtClean="0">
                          <a:solidFill>
                            <a:srgbClr val="660066"/>
                          </a:solidFill>
                          <a:effectLst/>
                        </a:rPr>
                        <a:t>Avanti</a:t>
                      </a: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, </a:t>
                      </a:r>
                      <a:r>
                        <a:rPr lang="en-IN" sz="1600" dirty="0" err="1">
                          <a:solidFill>
                            <a:srgbClr val="660066"/>
                          </a:solidFill>
                          <a:effectLst/>
                        </a:rPr>
                        <a:t>Growel</a:t>
                      </a: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, IB &amp; Processing Plants</a:t>
                      </a:r>
                      <a:endParaRPr lang="en-IN" sz="1600" dirty="0">
                        <a:solidFill>
                          <a:srgbClr val="66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solidFill>
                            <a:srgbClr val="660066"/>
                          </a:solidFill>
                          <a:effectLst/>
                        </a:rPr>
                        <a:t>3.0 -2.5 LPA</a:t>
                      </a:r>
                      <a:endParaRPr lang="en-IN" sz="1600" dirty="0">
                        <a:solidFill>
                          <a:srgbClr val="66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>
            <a:off x="2074461" y="150125"/>
            <a:ext cx="7383438" cy="72333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200" dirty="0" smtClean="0">
                <a:solidFill>
                  <a:srgbClr val="C00000"/>
                </a:solidFill>
              </a:rPr>
              <a:t>Recruiting Agencies and Salary Package</a:t>
            </a:r>
            <a:endParaRPr lang="en-IN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f. Janakiram\Desktop\DMLR NAAC 2023 &amp; Course out comes\Students placement photos\WhatsApp Image 2023-10-27 at 1.38.56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0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of. Janakiram\Desktop\DMLR NAAC 2023 &amp; Course out comes\Students placement photos\WhatsApp Image 2023-10-27 at 1.38.57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105834" cy="30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of. Janakiram\Desktop\DMLR NAAC 2023 &amp; Course out comes\Students placement photos\WhatsApp Image 2023-10-27 at 1.38.57 PM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35" y="0"/>
            <a:ext cx="3818967" cy="30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rof. Janakiram\Desktop\DMLR NAAC 2023 &amp; Course out comes\Students placement photos\WhatsApp Image 2023-10-27 at 1.38.57 PM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4061"/>
            <a:ext cx="4267201" cy="36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rof. Janakiram\Desktop\DMLR NAAC 2023 &amp; Course out comes\Students placement photos\WhatsApp Image 2023-10-27 at 1.38.58 PM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35" y="3064062"/>
            <a:ext cx="3818966" cy="36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68" y="3064061"/>
            <a:ext cx="4088567" cy="366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9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136476" y="122829"/>
            <a:ext cx="7492621" cy="62819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for curriculum collected and analysed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</a:t>
            </a:r>
            <a:endParaRPr lang="en-IN" sz="24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184953"/>
              </p:ext>
            </p:extLst>
          </p:nvPr>
        </p:nvGraphicFramePr>
        <p:xfrm>
          <a:off x="320721" y="924635"/>
          <a:ext cx="57934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494549"/>
              </p:ext>
            </p:extLst>
          </p:nvPr>
        </p:nvGraphicFramePr>
        <p:xfrm>
          <a:off x="6962633" y="914801"/>
          <a:ext cx="50064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271119"/>
              </p:ext>
            </p:extLst>
          </p:nvPr>
        </p:nvGraphicFramePr>
        <p:xfrm>
          <a:off x="7042245" y="3562066"/>
          <a:ext cx="4872249" cy="2971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550167"/>
              </p:ext>
            </p:extLst>
          </p:nvPr>
        </p:nvGraphicFramePr>
        <p:xfrm>
          <a:off x="493596" y="3777017"/>
          <a:ext cx="530670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26591" y="6045958"/>
            <a:ext cx="1487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hlinkClick r:id="rId6" action="ppaction://hlinkfile"/>
              </a:rPr>
              <a:t>Document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449372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4" y="3302759"/>
            <a:ext cx="3713600" cy="35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94" y="70870"/>
            <a:ext cx="4117833" cy="323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94" y="3432175"/>
            <a:ext cx="411783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27" y="70871"/>
            <a:ext cx="4126173" cy="323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48" y="3302760"/>
            <a:ext cx="3837982" cy="342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" y="46206"/>
            <a:ext cx="3713599" cy="32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38639" y="46205"/>
            <a:ext cx="2218710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IN" sz="1200" dirty="0" smtClean="0">
                <a:hlinkClick r:id="rId8" action="ppaction://hlinkfile"/>
              </a:rPr>
              <a:t>Student Feed Back on Faculty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1107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342166"/>
              </p:ext>
            </p:extLst>
          </p:nvPr>
        </p:nvGraphicFramePr>
        <p:xfrm>
          <a:off x="328274" y="1501254"/>
          <a:ext cx="11361478" cy="3839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6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98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713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xmlns="" val="2294804828"/>
                    </a:ext>
                  </a:extLst>
                </a:gridCol>
                <a:gridCol w="12354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62134"/>
              </a:tblGrid>
              <a:tr h="1194562"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OBC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National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Foreign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/>
                        <a:t>Total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Demand Ratio</a:t>
                      </a:r>
                      <a:endParaRPr lang="en-IN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90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0000CC"/>
                          </a:solidFill>
                        </a:rPr>
                        <a:t>2017-’18</a:t>
                      </a:r>
                      <a:endParaRPr lang="en-IN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0000CC"/>
                          </a:solidFill>
                        </a:rPr>
                        <a:t>-</a:t>
                      </a:r>
                      <a:endParaRPr lang="en-IN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CC"/>
                          </a:solidFill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0000CC"/>
                          </a:solidFill>
                        </a:rPr>
                        <a:t>5:1</a:t>
                      </a:r>
                      <a:endParaRPr lang="en-IN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90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20E35"/>
                          </a:solidFill>
                        </a:rPr>
                        <a:t>2018-’19</a:t>
                      </a:r>
                      <a:endParaRPr lang="en-IN" b="1" dirty="0">
                        <a:solidFill>
                          <a:srgbClr val="C20E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20E35"/>
                          </a:solidFill>
                        </a:rPr>
                        <a:t>-</a:t>
                      </a:r>
                      <a:endParaRPr lang="en-IN" b="1" dirty="0">
                        <a:solidFill>
                          <a:srgbClr val="C20E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20E35"/>
                          </a:solidFill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C20E35"/>
                          </a:solidFill>
                        </a:rPr>
                        <a:t>5.4:1</a:t>
                      </a:r>
                      <a:endParaRPr lang="en-IN" b="1" dirty="0">
                        <a:solidFill>
                          <a:srgbClr val="C20E3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890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660066"/>
                          </a:solidFill>
                        </a:rPr>
                        <a:t>2019-’20</a:t>
                      </a:r>
                      <a:endParaRPr lang="en-IN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660066"/>
                          </a:solidFill>
                        </a:rPr>
                        <a:t>-</a:t>
                      </a:r>
                      <a:endParaRPr lang="en-IN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660066"/>
                          </a:solidFill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660066"/>
                          </a:solidFill>
                        </a:rPr>
                        <a:t>5.6:1</a:t>
                      </a:r>
                      <a:endParaRPr lang="en-IN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890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2020-’21</a:t>
                      </a:r>
                      <a:endParaRPr lang="en-IN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IN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5.9:1</a:t>
                      </a:r>
                      <a:endParaRPr lang="en-IN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8901"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FF0000"/>
                          </a:solidFill>
                        </a:rPr>
                        <a:t>2021-’22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>
                          <a:solidFill>
                            <a:srgbClr val="FF0000"/>
                          </a:solidFill>
                        </a:rPr>
                        <a:t>6:1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E9A2CE-C9EB-E733-E231-3E2B53C6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18614" y="450376"/>
            <a:ext cx="5415257" cy="62779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b="1" dirty="0">
                <a:solidFill>
                  <a:srgbClr val="0000CC"/>
                </a:solidFill>
              </a:rPr>
              <a:t>Students Diversity &amp; Demand Ratio</a:t>
            </a:r>
            <a:r>
              <a:rPr lang="en-IN" sz="2400" b="1" dirty="0">
                <a:solidFill>
                  <a:schemeClr val="bg1"/>
                </a:solidFill>
              </a:rPr>
              <a:t> </a:t>
            </a:r>
            <a:r>
              <a:rPr lang="en-IN" sz="2400" b="1" dirty="0" smtClean="0">
                <a:solidFill>
                  <a:schemeClr val="bg1"/>
                </a:solidFill>
              </a:rPr>
              <a:t> </a:t>
            </a:r>
            <a:r>
              <a:rPr lang="en-IN" sz="2400" b="1" dirty="0" smtClean="0">
                <a:solidFill>
                  <a:srgbClr val="C20E35"/>
                </a:solidFill>
              </a:rPr>
              <a:t> </a:t>
            </a:r>
            <a:endParaRPr lang="en-IN" sz="2400" b="1" dirty="0">
              <a:solidFill>
                <a:srgbClr val="C20E3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275" y="5669873"/>
            <a:ext cx="11211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200" b="1" dirty="0"/>
              <a:t>Student Strength : </a:t>
            </a:r>
            <a:r>
              <a:rPr lang="en-IN" sz="2200" b="1" dirty="0">
                <a:solidFill>
                  <a:srgbClr val="7030A0"/>
                </a:solidFill>
              </a:rPr>
              <a:t>92 (MBF- 41, CAMB – 31, MBT- 20)  </a:t>
            </a:r>
          </a:p>
        </p:txBody>
      </p:sp>
    </p:spTree>
    <p:extLst>
      <p:ext uri="{BB962C8B-B14F-4D97-AF65-F5344CB8AC3E}">
        <p14:creationId xmlns:p14="http://schemas.microsoft.com/office/powerpoint/2010/main" val="189336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46638B-104C-1B70-FE1D-8032AA8DDA1D}"/>
              </a:ext>
            </a:extLst>
          </p:cNvPr>
          <p:cNvSpPr txBox="1"/>
          <p:nvPr/>
        </p:nvSpPr>
        <p:spPr>
          <a:xfrm>
            <a:off x="3968490" y="31767"/>
            <a:ext cx="4255175" cy="5078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sz="2700" b="1" dirty="0">
                <a:solidFill>
                  <a:schemeClr val="bg1"/>
                </a:solidFill>
              </a:rPr>
              <a:t>DEPARTMENT PROFILE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A2C8DD-F93C-0A03-99C5-343199D13F8A}"/>
              </a:ext>
            </a:extLst>
          </p:cNvPr>
          <p:cNvSpPr txBox="1"/>
          <p:nvPr/>
        </p:nvSpPr>
        <p:spPr>
          <a:xfrm>
            <a:off x="231332" y="683020"/>
            <a:ext cx="342965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YEAR OF ESTABLISHMENT : 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FBB315-E2FD-C8DB-1466-7752E7B4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548" y="31767"/>
            <a:ext cx="1232453" cy="97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1824" y="683018"/>
            <a:ext cx="1098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0000"/>
                </a:solidFill>
              </a:rPr>
              <a:t>                                         1976, </a:t>
            </a:r>
            <a:r>
              <a:rPr lang="en-US" sz="2000" dirty="0">
                <a:solidFill>
                  <a:srgbClr val="7030A0"/>
                </a:solidFill>
              </a:rPr>
              <a:t>Founder Members: </a:t>
            </a:r>
            <a:r>
              <a:rPr lang="en-US" sz="2000" dirty="0"/>
              <a:t>Prof. S. </a:t>
            </a:r>
            <a:r>
              <a:rPr lang="en-US" sz="2000" dirty="0" err="1"/>
              <a:t>Dutt</a:t>
            </a:r>
            <a:r>
              <a:rPr lang="en-US" sz="2000" dirty="0"/>
              <a:t> &amp; Prof. K. V. </a:t>
            </a:r>
            <a:r>
              <a:rPr lang="en-US" sz="2000" dirty="0" err="1"/>
              <a:t>Ramana</a:t>
            </a:r>
            <a:r>
              <a:rPr lang="en-US" sz="2000" dirty="0"/>
              <a:t> </a:t>
            </a:r>
            <a:r>
              <a:rPr lang="en-US" sz="2000" dirty="0" err="1"/>
              <a:t>Murty</a:t>
            </a:r>
            <a:r>
              <a:rPr lang="en-US" sz="20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A3C1A8-800A-1EC1-BAFA-39E1F2F21423}"/>
              </a:ext>
            </a:extLst>
          </p:cNvPr>
          <p:cNvSpPr txBox="1"/>
          <p:nvPr/>
        </p:nvSpPr>
        <p:spPr>
          <a:xfrm>
            <a:off x="231332" y="3992197"/>
            <a:ext cx="532074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b="1" dirty="0"/>
              <a:t>PG &amp; RESEARCH PROGRAMMMES OFFERED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F32D97B2-1473-53A4-A71C-B72BF9F86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785471"/>
              </p:ext>
            </p:extLst>
          </p:nvPr>
        </p:nvGraphicFramePr>
        <p:xfrm>
          <a:off x="1349052" y="4578404"/>
          <a:ext cx="1022672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70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731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80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94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 No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Course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Subject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Intake/year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2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M. Sc.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Marine Biology and Fisheries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46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M. Sc.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Coastal Aquaculture and Marine Biotechnology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46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M. Sc.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Marine Biotechnology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46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Ph.D.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Marine Living Resources     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16" y="1150873"/>
            <a:ext cx="1806661" cy="237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0627" y="3483505"/>
            <a:ext cx="148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Prof. S. </a:t>
            </a:r>
            <a:r>
              <a:rPr lang="en-IN" dirty="0" err="1">
                <a:solidFill>
                  <a:srgbClr val="FF0000"/>
                </a:solidFill>
              </a:rPr>
              <a:t>Dutt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4933" y="3483505"/>
            <a:ext cx="305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Prof. K. V. </a:t>
            </a:r>
            <a:r>
              <a:rPr lang="en-IN" dirty="0" err="1">
                <a:solidFill>
                  <a:srgbClr val="FF0000"/>
                </a:solidFill>
              </a:rPr>
              <a:t>Ramana</a:t>
            </a:r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 err="1">
                <a:solidFill>
                  <a:srgbClr val="FF0000"/>
                </a:solidFill>
              </a:rPr>
              <a:t>Murty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5559" y="1177976"/>
            <a:ext cx="1834737" cy="218902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560" y="1177976"/>
            <a:ext cx="1834736" cy="227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924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BFABDE-E0DB-E9CB-6D19-E93AFA66328A}"/>
              </a:ext>
            </a:extLst>
          </p:cNvPr>
          <p:cNvSpPr txBox="1"/>
          <p:nvPr/>
        </p:nvSpPr>
        <p:spPr>
          <a:xfrm>
            <a:off x="157399" y="23693"/>
            <a:ext cx="10242195" cy="89255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600" b="1" dirty="0">
                <a:solidFill>
                  <a:srgbClr val="CC00FF"/>
                </a:solidFill>
              </a:rPr>
              <a:t>Students categorisations (Fast learners/ Average learners/ slow learners) </a:t>
            </a:r>
            <a:r>
              <a:rPr lang="en-IN" sz="1400" b="1" dirty="0">
                <a:solidFill>
                  <a:srgbClr val="FF0066"/>
                </a:solidFill>
              </a:rPr>
              <a:t>(</a:t>
            </a:r>
            <a:r>
              <a:rPr lang="en-IN" b="1" dirty="0">
                <a:solidFill>
                  <a:srgbClr val="FF0066"/>
                </a:solidFill>
              </a:rPr>
              <a:t>CGPA ≤ 5 = Slow learners; &gt; 5  &lt;7 = Medium learners; &gt; 7 = Fast learners)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399" y="3197612"/>
            <a:ext cx="11892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Programmes for Slow Learners: </a:t>
            </a:r>
            <a:r>
              <a:rPr lang="en-IN" sz="2400" dirty="0">
                <a:solidFill>
                  <a:srgbClr val="7030A0"/>
                </a:solidFill>
              </a:rPr>
              <a:t> Tutorial </a:t>
            </a:r>
            <a:r>
              <a:rPr lang="en-IN" sz="2400" dirty="0" smtClean="0">
                <a:solidFill>
                  <a:srgbClr val="7030A0"/>
                </a:solidFill>
              </a:rPr>
              <a:t>classes</a:t>
            </a:r>
            <a:endParaRPr lang="en-IN" sz="2400" b="1" dirty="0">
              <a:solidFill>
                <a:srgbClr val="7030A0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836500"/>
              </p:ext>
            </p:extLst>
          </p:nvPr>
        </p:nvGraphicFramePr>
        <p:xfrm>
          <a:off x="497452" y="943837"/>
          <a:ext cx="10389475" cy="22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8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7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78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778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78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0952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Fast</a:t>
                      </a:r>
                      <a:r>
                        <a:rPr lang="en-IN" baseline="0" dirty="0"/>
                        <a:t> </a:t>
                      </a:r>
                      <a:r>
                        <a:rPr lang="en-IN" dirty="0"/>
                        <a:t>learners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Medium learners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Slow learners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Total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5296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5296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5296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5296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5296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1B22DB-D58B-9782-D6E7-E78E0B6B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37" y="3767959"/>
            <a:ext cx="4220163" cy="290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71" y="3767959"/>
            <a:ext cx="4129671" cy="290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33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6A92D1-73F5-4F92-B0E6-2B4EDB7F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8A0141D-A9CF-417D-B01C-B132FC9040A8}"/>
              </a:ext>
            </a:extLst>
          </p:cNvPr>
          <p:cNvSpPr/>
          <p:nvPr/>
        </p:nvSpPr>
        <p:spPr>
          <a:xfrm>
            <a:off x="5388666" y="3749251"/>
            <a:ext cx="2859741" cy="2895600"/>
          </a:xfrm>
          <a:prstGeom prst="ellipse">
            <a:avLst/>
          </a:prstGeom>
          <a:solidFill>
            <a:srgbClr val="C20E35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Improved </a:t>
            </a:r>
            <a:r>
              <a:rPr lang="en-US" sz="2400" b="1" dirty="0" smtClean="0"/>
              <a:t>Performance</a:t>
            </a:r>
            <a:endParaRPr lang="en-IN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2EDFB1-A61A-44D8-9A92-5BF5BCC6EC63}"/>
              </a:ext>
            </a:extLst>
          </p:cNvPr>
          <p:cNvSpPr/>
          <p:nvPr/>
        </p:nvSpPr>
        <p:spPr>
          <a:xfrm>
            <a:off x="5290054" y="838019"/>
            <a:ext cx="2814917" cy="1963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chemeClr val="tx1"/>
                </a:solidFill>
              </a:rPr>
              <a:t> </a:t>
            </a:r>
            <a:r>
              <a:rPr lang="en-IN" sz="2400" dirty="0">
                <a:solidFill>
                  <a:schemeClr val="tx1"/>
                </a:solidFill>
              </a:rPr>
              <a:t>Remedial classes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4D5D8B-ADD0-4685-A166-89BA6E286690}"/>
              </a:ext>
            </a:extLst>
          </p:cNvPr>
          <p:cNvSpPr/>
          <p:nvPr/>
        </p:nvSpPr>
        <p:spPr>
          <a:xfrm>
            <a:off x="8952846" y="2875192"/>
            <a:ext cx="3039036" cy="1981200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Individual Counselling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51869D9-DB78-491F-BBD7-C1A7EB651D6B}"/>
              </a:ext>
            </a:extLst>
          </p:cNvPr>
          <p:cNvSpPr/>
          <p:nvPr/>
        </p:nvSpPr>
        <p:spPr>
          <a:xfrm>
            <a:off x="1918619" y="2955874"/>
            <a:ext cx="2765608" cy="18198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Assignments</a:t>
            </a:r>
            <a:r>
              <a:rPr lang="en-IN" sz="2400" dirty="0" smtClean="0">
                <a:solidFill>
                  <a:schemeClr val="tx1"/>
                </a:solidFill>
              </a:rPr>
              <a:t>/ Seminars/Group Discussions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6A2C5B78-EA03-471C-9864-2055FE3D4F75}"/>
              </a:ext>
            </a:extLst>
          </p:cNvPr>
          <p:cNvSpPr/>
          <p:nvPr/>
        </p:nvSpPr>
        <p:spPr>
          <a:xfrm>
            <a:off x="6612346" y="2955874"/>
            <a:ext cx="412376" cy="609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xmlns="" id="{452CE15F-E4F7-42A0-AEEF-A00479626E64}"/>
              </a:ext>
            </a:extLst>
          </p:cNvPr>
          <p:cNvSpPr/>
          <p:nvPr/>
        </p:nvSpPr>
        <p:spPr>
          <a:xfrm rot="3926308">
            <a:off x="8391410" y="4690775"/>
            <a:ext cx="412376" cy="60294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D35D42DC-65D8-4588-8CAA-9D7A35AA24B3}"/>
              </a:ext>
            </a:extLst>
          </p:cNvPr>
          <p:cNvSpPr/>
          <p:nvPr/>
        </p:nvSpPr>
        <p:spPr>
          <a:xfrm rot="17329918">
            <a:off x="4828427" y="4598713"/>
            <a:ext cx="412376" cy="6096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" y="23693"/>
            <a:ext cx="4017318" cy="229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entagon 3"/>
          <p:cNvSpPr/>
          <p:nvPr/>
        </p:nvSpPr>
        <p:spPr>
          <a:xfrm>
            <a:off x="3070746" y="23693"/>
            <a:ext cx="4544705" cy="625595"/>
          </a:xfrm>
          <a:prstGeom prst="homePlate">
            <a:avLst/>
          </a:prstGeom>
          <a:solidFill>
            <a:srgbClr val="C20E3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200" b="1" dirty="0" smtClean="0">
                <a:solidFill>
                  <a:schemeClr val="bg1"/>
                </a:solidFill>
              </a:rPr>
              <a:t>Action taken  for Slow learners</a:t>
            </a:r>
            <a:endParaRPr lang="en-IN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8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79BE3D88-24A2-4B9E-91CE-CF950042D38F}"/>
              </a:ext>
            </a:extLst>
          </p:cNvPr>
          <p:cNvSpPr/>
          <p:nvPr/>
        </p:nvSpPr>
        <p:spPr>
          <a:xfrm>
            <a:off x="2848770" y="185798"/>
            <a:ext cx="6042211" cy="681319"/>
          </a:xfrm>
          <a:prstGeom prst="round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66"/>
                </a:solidFill>
              </a:rPr>
              <a:t>Programs for Advanced Learners</a:t>
            </a:r>
            <a:endParaRPr lang="en-IN" sz="2800" dirty="0">
              <a:solidFill>
                <a:srgbClr val="FF0066"/>
              </a:solidFill>
            </a:endParaRP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6B5635C7-B018-41DA-AE18-095CCFCEE19D}"/>
              </a:ext>
            </a:extLst>
          </p:cNvPr>
          <p:cNvSpPr/>
          <p:nvPr/>
        </p:nvSpPr>
        <p:spPr>
          <a:xfrm>
            <a:off x="503896" y="2986048"/>
            <a:ext cx="3666567" cy="3272118"/>
          </a:xfrm>
          <a:prstGeom prst="trapezoi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sz="2000" dirty="0" smtClean="0"/>
              <a:t>Presentation of </a:t>
            </a:r>
            <a:r>
              <a:rPr lang="en-US" sz="2000" dirty="0"/>
              <a:t>papers in </a:t>
            </a:r>
            <a:r>
              <a:rPr lang="en-US" sz="2000" dirty="0" smtClean="0"/>
              <a:t> Conferences/</a:t>
            </a:r>
          </a:p>
          <a:p>
            <a:pPr algn="ctr"/>
            <a:r>
              <a:rPr lang="en-US" sz="2000" dirty="0" smtClean="0"/>
              <a:t>Seminars.  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dirty="0" smtClean="0"/>
              <a:t>Participation in Scientific exhibitions/</a:t>
            </a:r>
          </a:p>
          <a:p>
            <a:pPr algn="ctr"/>
            <a:r>
              <a:rPr lang="en-US" sz="2000" dirty="0" smtClean="0"/>
              <a:t>Competitions </a:t>
            </a:r>
            <a:endParaRPr lang="en-IN" sz="2000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CFFAC7AF-C41B-4A0D-9F17-0277E729A5BA}"/>
              </a:ext>
            </a:extLst>
          </p:cNvPr>
          <p:cNvSpPr/>
          <p:nvPr/>
        </p:nvSpPr>
        <p:spPr>
          <a:xfrm>
            <a:off x="4538385" y="3066730"/>
            <a:ext cx="3666567" cy="3191436"/>
          </a:xfrm>
          <a:prstGeom prst="trapezoi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dirty="0" smtClean="0"/>
              <a:t>GATE</a:t>
            </a:r>
            <a:r>
              <a:rPr lang="en-IN" sz="2600" dirty="0"/>
              <a:t>/ CSIR NET/ ICAR </a:t>
            </a:r>
            <a:r>
              <a:rPr lang="en-IN" sz="2600" dirty="0" smtClean="0"/>
              <a:t>NET/SLET &amp; other </a:t>
            </a:r>
            <a:r>
              <a:rPr lang="en-IN" sz="2600" dirty="0"/>
              <a:t>C</a:t>
            </a:r>
            <a:r>
              <a:rPr lang="en-IN" sz="2600" dirty="0" smtClean="0"/>
              <a:t>ompetitive </a:t>
            </a:r>
            <a:r>
              <a:rPr lang="en-IN" sz="2600" dirty="0"/>
              <a:t>Examinations </a:t>
            </a: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xmlns="" id="{C0F9090C-CC56-48B5-8FAD-B68D99E899D5}"/>
              </a:ext>
            </a:extLst>
          </p:cNvPr>
          <p:cNvSpPr/>
          <p:nvPr/>
        </p:nvSpPr>
        <p:spPr>
          <a:xfrm>
            <a:off x="8630337" y="3066731"/>
            <a:ext cx="3460376" cy="3191435"/>
          </a:xfrm>
          <a:prstGeom prst="trapezoi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Individual </a:t>
            </a:r>
            <a:r>
              <a:rPr lang="en-US" sz="2400" dirty="0" err="1" smtClean="0"/>
              <a:t>counselling</a:t>
            </a:r>
            <a:r>
              <a:rPr lang="en-US" sz="2400" dirty="0" smtClean="0"/>
              <a:t> </a:t>
            </a:r>
            <a:r>
              <a:rPr lang="en-US" sz="2400" dirty="0"/>
              <a:t>for career </a:t>
            </a:r>
            <a:r>
              <a:rPr lang="en-US" sz="2400" dirty="0" smtClean="0"/>
              <a:t>building</a:t>
            </a:r>
            <a:endParaRPr lang="en-IN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B1204B-ED12-40FD-AB15-A79E6573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uidance Sign Character Meaning Support Guidance And Assistance Stock  Photo, Picture and Royalty Free Image. Image 27900587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72" y="1274885"/>
            <a:ext cx="1673723" cy="16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2,300+ Encouragement Stock Photos, Pictures &amp; Royalty-Free Images -  iStock | Team encouragement, Encouragement concept, Encouragemen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18" y="1274886"/>
            <a:ext cx="1954297" cy="1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077" y="1696270"/>
            <a:ext cx="2152896" cy="125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9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7DF5DE-D867-5467-61B5-0D79B8354B78}"/>
              </a:ext>
            </a:extLst>
          </p:cNvPr>
          <p:cNvSpPr txBox="1"/>
          <p:nvPr/>
        </p:nvSpPr>
        <p:spPr>
          <a:xfrm>
            <a:off x="518614" y="2569035"/>
            <a:ext cx="1126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2A1623F-7034-5DA7-398D-97734382A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5283"/>
              </p:ext>
            </p:extLst>
          </p:nvPr>
        </p:nvGraphicFramePr>
        <p:xfrm>
          <a:off x="160984" y="3238451"/>
          <a:ext cx="11983694" cy="288944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8787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7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3245">
                  <a:extLst>
                    <a:ext uri="{9D8B030D-6E8A-4147-A177-3AD203B41FA5}">
                      <a16:colId xmlns:a16="http://schemas.microsoft.com/office/drawing/2014/main" xmlns="" val="255239440"/>
                    </a:ext>
                  </a:extLst>
                </a:gridCol>
                <a:gridCol w="688715">
                  <a:extLst>
                    <a:ext uri="{9D8B030D-6E8A-4147-A177-3AD203B41FA5}">
                      <a16:colId xmlns:a16="http://schemas.microsoft.com/office/drawing/2014/main" xmlns="" val="3368852715"/>
                    </a:ext>
                  </a:extLst>
                </a:gridCol>
                <a:gridCol w="904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5724">
                  <a:extLst>
                    <a:ext uri="{9D8B030D-6E8A-4147-A177-3AD203B41FA5}">
                      <a16:colId xmlns:a16="http://schemas.microsoft.com/office/drawing/2014/main" xmlns="" val="1155253905"/>
                    </a:ext>
                  </a:extLst>
                </a:gridCol>
                <a:gridCol w="688715">
                  <a:extLst>
                    <a:ext uri="{9D8B030D-6E8A-4147-A177-3AD203B41FA5}">
                      <a16:colId xmlns:a16="http://schemas.microsoft.com/office/drawing/2014/main" xmlns="" val="760569689"/>
                    </a:ext>
                  </a:extLst>
                </a:gridCol>
                <a:gridCol w="877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7751">
                  <a:extLst>
                    <a:ext uri="{9D8B030D-6E8A-4147-A177-3AD203B41FA5}">
                      <a16:colId xmlns:a16="http://schemas.microsoft.com/office/drawing/2014/main" xmlns="" val="2896294835"/>
                    </a:ext>
                  </a:extLst>
                </a:gridCol>
                <a:gridCol w="682388">
                  <a:extLst>
                    <a:ext uri="{9D8B030D-6E8A-4147-A177-3AD203B41FA5}">
                      <a16:colId xmlns:a16="http://schemas.microsoft.com/office/drawing/2014/main" xmlns="" val="3783575739"/>
                    </a:ext>
                  </a:extLst>
                </a:gridCol>
                <a:gridCol w="8734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0503">
                  <a:extLst>
                    <a:ext uri="{9D8B030D-6E8A-4147-A177-3AD203B41FA5}">
                      <a16:colId xmlns:a16="http://schemas.microsoft.com/office/drawing/2014/main" xmlns="" val="3822173381"/>
                    </a:ext>
                  </a:extLst>
                </a:gridCol>
                <a:gridCol w="696035">
                  <a:extLst>
                    <a:ext uri="{9D8B030D-6E8A-4147-A177-3AD203B41FA5}">
                      <a16:colId xmlns:a16="http://schemas.microsoft.com/office/drawing/2014/main" xmlns="" val="1788312564"/>
                    </a:ext>
                  </a:extLst>
                </a:gridCol>
                <a:gridCol w="8325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9559">
                  <a:extLst>
                    <a:ext uri="{9D8B030D-6E8A-4147-A177-3AD203B41FA5}">
                      <a16:colId xmlns:a16="http://schemas.microsoft.com/office/drawing/2014/main" xmlns="" val="2733347469"/>
                    </a:ext>
                  </a:extLst>
                </a:gridCol>
                <a:gridCol w="696035">
                  <a:extLst>
                    <a:ext uri="{9D8B030D-6E8A-4147-A177-3AD203B41FA5}">
                      <a16:colId xmlns:a16="http://schemas.microsoft.com/office/drawing/2014/main" xmlns="" val="4241047175"/>
                    </a:ext>
                  </a:extLst>
                </a:gridCol>
              </a:tblGrid>
              <a:tr h="4233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Degree/ Course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201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M. Sc. (%)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98.6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2028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Distinction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First 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Class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Class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Distinction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First Class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Class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Distinction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First Class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 Class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Distinction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First Class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 Class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Distinction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First Class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Second Class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593428"/>
                  </a:ext>
                </a:extLst>
              </a:tr>
              <a:tr h="48100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MBF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84.6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7.7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7.7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73.3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6.7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52.6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26.3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00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CAMB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44.4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27.8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27.8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61.1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27.7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11.2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58.8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29.4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72.7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27.2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00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MBT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43.7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6.3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33.3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38.8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27.9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71.4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21.4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7.2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33.3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BFFF1B-94D7-9BA8-4E2D-7EBD6943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271031" y="88289"/>
            <a:ext cx="4285397" cy="694153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/>
              <a:t>Methods of teaching </a:t>
            </a:r>
            <a:endParaRPr lang="en-IN" sz="2600" dirty="0"/>
          </a:p>
        </p:txBody>
      </p:sp>
      <p:pic>
        <p:nvPicPr>
          <p:cNvPr id="2050" name="Picture 2" descr="Microsoft PowerPoint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12" y="228185"/>
            <a:ext cx="2006222" cy="18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35" y="302290"/>
            <a:ext cx="3127914" cy="171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71031" y="2578161"/>
            <a:ext cx="6045959" cy="50496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600" b="1" dirty="0" smtClean="0"/>
              <a:t>Results analysis &amp; Pass Percentage</a:t>
            </a:r>
            <a:endParaRPr lang="en-IN" sz="2600" b="1" dirty="0"/>
          </a:p>
        </p:txBody>
      </p:sp>
    </p:spTree>
    <p:extLst>
      <p:ext uri="{BB962C8B-B14F-4D97-AF65-F5344CB8AC3E}">
        <p14:creationId xmlns:p14="http://schemas.microsoft.com/office/powerpoint/2010/main" val="4182937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37226" y="2187480"/>
            <a:ext cx="6327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IN" sz="2800" dirty="0">
                <a:solidFill>
                  <a:srgbClr val="FF0066"/>
                </a:solidFill>
              </a:rPr>
              <a:t>10 </a:t>
            </a:r>
            <a:r>
              <a:rPr lang="en-IN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en-IN" sz="2800" dirty="0">
                <a:solidFill>
                  <a:srgbClr val="FF0066"/>
                </a:solidFill>
              </a:rPr>
              <a:t> on an average per teacher</a:t>
            </a:r>
          </a:p>
          <a:p>
            <a:pPr marL="285750" indent="-285750">
              <a:buFont typeface="Wingdings" pitchFamily="2" charset="2"/>
              <a:buChar char="ü"/>
            </a:pPr>
            <a:endParaRPr lang="en-IN" sz="28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IN" sz="2800" dirty="0">
                <a:solidFill>
                  <a:srgbClr val="0000CC"/>
                </a:solidFill>
              </a:rPr>
              <a:t>Mentoring is done once in ten days</a:t>
            </a:r>
          </a:p>
          <a:p>
            <a:pPr marL="285750" indent="-285750">
              <a:buFont typeface="Wingdings" pitchFamily="2" charset="2"/>
              <a:buChar char="ü"/>
            </a:pPr>
            <a:endParaRPr lang="en-IN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1435484"/>
            <a:ext cx="5253447" cy="443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entagon 1"/>
          <p:cNvSpPr/>
          <p:nvPr/>
        </p:nvSpPr>
        <p:spPr>
          <a:xfrm>
            <a:off x="283779" y="177419"/>
            <a:ext cx="4435523" cy="805219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tx1"/>
                </a:solidFill>
              </a:rPr>
              <a:t>Mentor/Mentee System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8219" y="5687278"/>
            <a:ext cx="35317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200" dirty="0">
                <a:hlinkClick r:id="rId3" action="ppaction://hlinkfile"/>
              </a:rPr>
              <a:t>Mentor Mentee Report.pdf</a:t>
            </a:r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13678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3F76F8-FB5A-4369-37F3-A61B331F9642}"/>
              </a:ext>
            </a:extLst>
          </p:cNvPr>
          <p:cNvSpPr txBox="1"/>
          <p:nvPr/>
        </p:nvSpPr>
        <p:spPr>
          <a:xfrm>
            <a:off x="92471" y="189127"/>
            <a:ext cx="117137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Number of JRF/SRF/PDF/RA :  </a:t>
            </a:r>
            <a:r>
              <a:rPr lang="en-IN" sz="2800" b="1" dirty="0">
                <a:solidFill>
                  <a:srgbClr val="7030A0"/>
                </a:solidFill>
              </a:rPr>
              <a:t>3 (JRF-1, SRF- 1 &amp; PDF-1)</a:t>
            </a:r>
          </a:p>
          <a:p>
            <a:pPr marL="457200" indent="-457200"/>
            <a:endParaRPr lang="en-IN" sz="14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Research Facilities : </a:t>
            </a:r>
            <a:r>
              <a:rPr lang="en-IN" sz="2400" b="1" dirty="0">
                <a:solidFill>
                  <a:srgbClr val="7030A0"/>
                </a:solidFill>
              </a:rPr>
              <a:t>Labs equipped</a:t>
            </a:r>
            <a:endParaRPr lang="en-IN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5640A-8627-458A-9531-2F6AF0C7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M L R\Desktop\DST-FIST\pics\IMG_20171006_1143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340" y="1358678"/>
            <a:ext cx="2990851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M L R\Desktop\DST-FIST\pics\IMG_20171006_1146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1037" y="1378522"/>
            <a:ext cx="3676651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M L R\Desktop\DST-FIST\pics\IMG_20171006_1146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4755" y="1358678"/>
            <a:ext cx="36703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328983" y="3197548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GCMS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111036" y="3198102"/>
            <a:ext cx="4026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/>
              <a:t>Fluorescence</a:t>
            </a:r>
            <a:r>
              <a:rPr lang="en-US" dirty="0"/>
              <a:t> </a:t>
            </a:r>
            <a:r>
              <a:rPr lang="en-US" b="1" dirty="0"/>
              <a:t>Spectrophotometer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8417505" y="3206266"/>
            <a:ext cx="3611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/>
              <a:t>UV-VIS Spectrophotometer</a:t>
            </a:r>
          </a:p>
        </p:txBody>
      </p:sp>
      <p:pic>
        <p:nvPicPr>
          <p:cNvPr id="11" name="Picture 5" descr="C:\Documents and Settings\M L R\Desktop\DST-FIST\pics\IMG_20171006_1208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947" y="3728153"/>
            <a:ext cx="3132137" cy="242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C:\Documents and Settings\M L R\Desktop\DST-FIST\pics\IMG_20171006_12143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5437" y="3736302"/>
            <a:ext cx="4387851" cy="253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:\Documents and Settings\M L R\Desktop\DST-FIST\pics\IMG_20171006_1215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13493" y="3728157"/>
            <a:ext cx="3611563" cy="249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2975" y="6187581"/>
            <a:ext cx="1733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Freeze Dryer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96544" y="6268985"/>
            <a:ext cx="2905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Stereoscopic Microscope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88161" y="6333333"/>
            <a:ext cx="1238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Gel-Doc</a:t>
            </a:r>
          </a:p>
        </p:txBody>
      </p:sp>
    </p:spTree>
    <p:extLst>
      <p:ext uri="{BB962C8B-B14F-4D97-AF65-F5344CB8AC3E}">
        <p14:creationId xmlns:p14="http://schemas.microsoft.com/office/powerpoint/2010/main" val="2053846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292479-463E-4100-8DD3-79F6D557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20244" y="155949"/>
            <a:ext cx="3557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>
                <a:solidFill>
                  <a:srgbClr val="7030A0"/>
                </a:solidFill>
              </a:rPr>
              <a:t>Research Laboratories 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4809D5B-CD3A-A854-8844-E6E14996C79E}"/>
              </a:ext>
            </a:extLst>
          </p:cNvPr>
          <p:cNvSpPr txBox="1">
            <a:spLocks/>
          </p:cNvSpPr>
          <p:nvPr/>
        </p:nvSpPr>
        <p:spPr>
          <a:xfrm>
            <a:off x="572376" y="805219"/>
            <a:ext cx="4027557" cy="3575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1600" cap="all" dirty="0">
                <a:solidFill>
                  <a:srgbClr val="0070C0"/>
                </a:solidFill>
                <a:effectLst/>
                <a:latin typeface="+mj-lt"/>
              </a:rPr>
              <a:t>WATER &amp; SOIL ANALYSIS LABORATORY :</a:t>
            </a:r>
            <a:r>
              <a:rPr lang="en-IN" sz="1600" cap="all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768F50A9-40C3-C21C-5068-9FA4D75975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90" y="1274885"/>
            <a:ext cx="5862835" cy="2558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5EB78F6-EFEF-24D1-9493-2A0DCF6EDF28}"/>
              </a:ext>
            </a:extLst>
          </p:cNvPr>
          <p:cNvSpPr txBox="1">
            <a:spLocks/>
          </p:cNvSpPr>
          <p:nvPr/>
        </p:nvSpPr>
        <p:spPr>
          <a:xfrm>
            <a:off x="8269075" y="679169"/>
            <a:ext cx="2325656" cy="4748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1600" cap="all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MICROBIOLOGY LAB :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55313E0B-14EA-B09D-3E4B-AF7EFE66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873" y="1274885"/>
            <a:ext cx="5862835" cy="25583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5AAE82-BF95-6450-E8FA-81477DBD224D}"/>
              </a:ext>
            </a:extLst>
          </p:cNvPr>
          <p:cNvSpPr txBox="1">
            <a:spLocks/>
          </p:cNvSpPr>
          <p:nvPr/>
        </p:nvSpPr>
        <p:spPr>
          <a:xfrm>
            <a:off x="3819821" y="3919960"/>
            <a:ext cx="4128563" cy="3244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2700" cap="all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RT PCR LABORATORY :</a:t>
            </a:r>
            <a:endParaRPr lang="en-IN" sz="2100" cap="all" dirty="0">
              <a:solidFill>
                <a:schemeClr val="bg1">
                  <a:lumMod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AD9AE5AB-CE9B-B2D8-8627-B1080472F2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6143" y="4371770"/>
            <a:ext cx="4688204" cy="2362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D25B57-0641-0705-D287-8578CF2C4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748" y="4371766"/>
            <a:ext cx="4688205" cy="226104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6701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496" y="471925"/>
            <a:ext cx="8108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Number of Doctoral Research Scholars : </a:t>
            </a:r>
            <a:r>
              <a:rPr lang="en-IN" sz="2400" b="1" dirty="0">
                <a:solidFill>
                  <a:srgbClr val="7030A0"/>
                </a:solidFill>
              </a:rPr>
              <a:t>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861FDD-2CF8-4C95-C4BE-F003FF4EA009}"/>
              </a:ext>
            </a:extLst>
          </p:cNvPr>
          <p:cNvSpPr txBox="1"/>
          <p:nvPr/>
        </p:nvSpPr>
        <p:spPr>
          <a:xfrm>
            <a:off x="103499" y="980298"/>
            <a:ext cx="1215884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Patents/IPR : </a:t>
            </a:r>
            <a:r>
              <a:rPr lang="en-IN" b="1" dirty="0">
                <a:solidFill>
                  <a:srgbClr val="7030A0"/>
                </a:solidFill>
              </a:rPr>
              <a:t>Prof. P. </a:t>
            </a:r>
            <a:r>
              <a:rPr lang="en-IN" b="1" dirty="0" err="1">
                <a:solidFill>
                  <a:srgbClr val="7030A0"/>
                </a:solidFill>
              </a:rPr>
              <a:t>Janakiram</a:t>
            </a:r>
            <a:r>
              <a:rPr lang="en-IN" b="1" dirty="0">
                <a:solidFill>
                  <a:srgbClr val="7030A0"/>
                </a:solidFill>
              </a:rPr>
              <a:t> &amp; Dr. D. Sunil Kumar published “ Bioactive feed additive for Vibrio infections in crustaceans and method of preparation for the same” in  2022. Application No: 202241026455.</a:t>
            </a:r>
          </a:p>
          <a:p>
            <a:endParaRPr lang="en-IN" sz="12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Code of ethics : </a:t>
            </a:r>
            <a:r>
              <a:rPr lang="en-IN" sz="2400" b="1" dirty="0">
                <a:solidFill>
                  <a:srgbClr val="7030A0"/>
                </a:solidFill>
              </a:rPr>
              <a:t>Following the Code of ethics issued by National Research Ethics committees-2018.</a:t>
            </a:r>
          </a:p>
          <a:p>
            <a:r>
              <a:rPr lang="en-IN" sz="12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F9EE02-40D5-5908-CBDB-2F624A9B1662}"/>
              </a:ext>
            </a:extLst>
          </p:cNvPr>
          <p:cNvSpPr txBox="1"/>
          <p:nvPr/>
        </p:nvSpPr>
        <p:spPr>
          <a:xfrm>
            <a:off x="103499" y="3073182"/>
            <a:ext cx="5418072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200" b="1" dirty="0"/>
              <a:t>Teachers in administrative positions 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85004FE-9562-B6C0-D971-456DFE5B8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2752"/>
              </p:ext>
            </p:extLst>
          </p:nvPr>
        </p:nvGraphicFramePr>
        <p:xfrm>
          <a:off x="193432" y="3631223"/>
          <a:ext cx="11806810" cy="3102864"/>
        </p:xfrm>
        <a:graphic>
          <a:graphicData uri="http://schemas.openxmlformats.org/drawingml/2006/table">
            <a:tbl>
              <a:tblPr/>
              <a:tblGrid>
                <a:gridCol w="532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30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585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823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37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Prof. P. </a:t>
                      </a:r>
                      <a:r>
                        <a:rPr lang="en-IN" sz="18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Yedukondala</a:t>
                      </a:r>
                      <a:r>
                        <a:rPr lang="en-IN" sz="18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IN" sz="18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Rao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IQAC- Internal Academic Auditor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2018- till date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7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Chairman, BOS, PG. Dept. of Marine Living Resources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sz="18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2019- till date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78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Head, Dept. of Marine Living Resources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2016-2019</a:t>
                      </a:r>
                      <a:endParaRPr lang="en-IN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7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Prof. P. </a:t>
                      </a:r>
                      <a:r>
                        <a:rPr lang="en-IN" sz="1800" dirty="0" err="1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Janakiram</a:t>
                      </a: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Head, Dept. of Marine Living Resources</a:t>
                      </a: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 to till date</a:t>
                      </a: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78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Head, Dept. of Zoology</a:t>
                      </a: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r>
                        <a:rPr lang="en-US" sz="1800" baseline="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to till date</a:t>
                      </a:r>
                      <a:endParaRPr lang="en-IN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16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FF0066"/>
                          </a:solidFill>
                        </a:rPr>
                        <a:t>Member,</a:t>
                      </a:r>
                      <a:r>
                        <a:rPr lang="en-IN" sz="1800" baseline="0" dirty="0">
                          <a:solidFill>
                            <a:srgbClr val="FF0066"/>
                          </a:solidFill>
                        </a:rPr>
                        <a:t> </a:t>
                      </a:r>
                      <a:r>
                        <a:rPr lang="en-IN" sz="1800" dirty="0">
                          <a:solidFill>
                            <a:srgbClr val="FF0066"/>
                          </a:solidFill>
                        </a:rPr>
                        <a:t>AU Central Purchase Committee &amp; AU HUB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dirty="0">
                          <a:solidFill>
                            <a:srgbClr val="FF0066"/>
                          </a:solidFill>
                        </a:rPr>
                        <a:t>2021 to till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97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Prof. K. </a:t>
                      </a:r>
                      <a:r>
                        <a:rPr lang="en-IN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Ramesh</a:t>
                      </a: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IN" sz="1800" dirty="0" err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Babu</a:t>
                      </a: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Warden Science College Hostels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2014- 2022</a:t>
                      </a: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022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Chief Warden Science College Hostels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sz="18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2022- till date</a:t>
                      </a:r>
                      <a:endParaRPr lang="en-IN" sz="1800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8659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IN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AU Assets Valuation Committee member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2018- till 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EA292C-C69D-D1AF-4888-2583503D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387" y="23693"/>
            <a:ext cx="1201615" cy="10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2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91079" y="762353"/>
            <a:ext cx="867339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Swachh</a:t>
            </a:r>
            <a:r>
              <a:rPr lang="en-US" sz="2000" b="1" dirty="0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 Bharat </a:t>
            </a:r>
            <a:r>
              <a:rPr lang="en-US" sz="2000" b="1" dirty="0" err="1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Programme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conducted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by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Dept. of MLR on 16-10-2019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rof. Janakiram\Downloads\WhatsApp Image 2023-08-01 at 3.45.46 PM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47" y="1269551"/>
            <a:ext cx="5025031" cy="268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rof. Janakiram\Downloads\WhatsApp Image 2023-08-01 at 3.45.46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6" y="1248155"/>
            <a:ext cx="4738425" cy="268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rof. Janakiram\Downloads\WhatsApp Image 2023-08-01 at 3.45.46 PM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0" y="4122294"/>
            <a:ext cx="4766872" cy="26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7180" y="154513"/>
            <a:ext cx="9674167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000" b="1" dirty="0"/>
              <a:t>Extension and out reach programmes organized and participated Photographs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0C4421-B244-0788-987A-3A5E0C71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50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AAE6A9-FDA4-376E-A5E3-88562D2F7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8" y="62202"/>
            <a:ext cx="10936639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Seminar on “ Opportunities &amp; Challenges in Aquaculture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conducted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by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Dept. of MLR on 12-02-2020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55B20E-9DB7-1D74-B15D-8487993C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4" y="961315"/>
            <a:ext cx="5208095" cy="266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Prof. Janakiram\Downloads\IMG2020021211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83" y="956767"/>
            <a:ext cx="5339133" cy="267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16" y="3753137"/>
            <a:ext cx="5208093" cy="297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978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538248" y="1945679"/>
            <a:ext cx="64930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002060"/>
                </a:solidFill>
                <a:latin typeface="Arial" charset="0"/>
                <a:cs typeface="Arial" charset="0"/>
              </a:rPr>
              <a:t>   </a:t>
            </a:r>
            <a:r>
              <a:rPr lang="en-US" sz="2800" b="1" dirty="0">
                <a:solidFill>
                  <a:srgbClr val="FF0066"/>
                </a:solidFill>
                <a:latin typeface="Arial" charset="0"/>
                <a:cs typeface="Arial" charset="0"/>
              </a:rPr>
              <a:t>Total No. of Publications : 58</a:t>
            </a:r>
            <a:endParaRPr lang="en-US" sz="2800" dirty="0">
              <a:solidFill>
                <a:srgbClr val="FF0066"/>
              </a:solidFill>
              <a:latin typeface="Arial" charset="0"/>
              <a:cs typeface="Arial" charset="0"/>
            </a:endParaRPr>
          </a:p>
          <a:p>
            <a:pPr eaLnBrk="0" hangingPunct="0"/>
            <a:r>
              <a:rPr lang="en-US" sz="2800" dirty="0">
                <a:solidFill>
                  <a:srgbClr val="FF0000"/>
                </a:solidFill>
                <a:latin typeface="Arial" charset="0"/>
                <a:cs typeface="Arial" charset="0"/>
              </a:rPr>
              <a:t>			 	</a:t>
            </a:r>
            <a:r>
              <a:rPr lang="en-US" sz="2800" dirty="0">
                <a:solidFill>
                  <a:srgbClr val="C20E35"/>
                </a:solidFill>
                <a:latin typeface="Arial" charset="0"/>
                <a:cs typeface="Arial" charset="0"/>
              </a:rPr>
              <a:t>           </a:t>
            </a:r>
            <a:r>
              <a:rPr lang="en-US" sz="2800" b="1" dirty="0">
                <a:solidFill>
                  <a:srgbClr val="C20E35"/>
                </a:solidFill>
                <a:latin typeface="Arial" charset="0"/>
                <a:cs typeface="Arial" charset="0"/>
              </a:rPr>
              <a:t>National : 22</a:t>
            </a:r>
            <a:endParaRPr lang="en-US" sz="2800" dirty="0">
              <a:solidFill>
                <a:srgbClr val="C20E35"/>
              </a:solidFill>
              <a:latin typeface="Arial" charset="0"/>
              <a:cs typeface="Arial" charset="0"/>
            </a:endParaRPr>
          </a:p>
          <a:p>
            <a:pPr eaLnBrk="0" hangingPunct="0"/>
            <a:r>
              <a:rPr lang="en-US" sz="2800" dirty="0">
                <a:latin typeface="Arial" charset="0"/>
                <a:cs typeface="Arial" charset="0"/>
              </a:rPr>
              <a:t>				    </a:t>
            </a:r>
            <a:r>
              <a:rPr lang="en-US" sz="2800" b="1" dirty="0">
                <a:solidFill>
                  <a:srgbClr val="0000CC"/>
                </a:solidFill>
                <a:latin typeface="Arial" charset="0"/>
                <a:cs typeface="Arial" charset="0"/>
              </a:rPr>
              <a:t>International : 36</a:t>
            </a:r>
            <a:endParaRPr lang="en-US" sz="2800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31614" y="3969141"/>
            <a:ext cx="1024413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600" b="1" dirty="0">
              <a:solidFill>
                <a:srgbClr val="7030A0"/>
              </a:solidFill>
            </a:endParaRPr>
          </a:p>
          <a:p>
            <a:pPr eaLnBrk="0" hangingPunct="0"/>
            <a:r>
              <a:rPr lang="en-US" sz="2400" b="1" dirty="0"/>
              <a:t>            </a:t>
            </a:r>
            <a:r>
              <a:rPr lang="en-US" sz="2800" b="1" dirty="0">
                <a:solidFill>
                  <a:srgbClr val="FF0066"/>
                </a:solidFill>
              </a:rPr>
              <a:t>PDRF (DST-Women Scientist) : 			 1                           </a:t>
            </a:r>
            <a:r>
              <a:rPr lang="en-US" sz="2800" b="1" dirty="0"/>
              <a:t>			</a:t>
            </a:r>
            <a:r>
              <a:rPr lang="en-US" sz="2800" b="1" dirty="0">
                <a:solidFill>
                  <a:srgbClr val="0070C0"/>
                </a:solidFill>
              </a:rPr>
              <a:t>Ph. D (Full Time) Scholars : 					13</a:t>
            </a:r>
          </a:p>
          <a:p>
            <a:pPr eaLnBrk="0" hangingPunct="0"/>
            <a:r>
              <a:rPr lang="en-US" sz="2800" b="1" dirty="0">
                <a:solidFill>
                  <a:srgbClr val="0070C0"/>
                </a:solidFill>
              </a:rPr>
              <a:t>			</a:t>
            </a:r>
            <a:r>
              <a:rPr lang="en-US" sz="2000" b="1" dirty="0">
                <a:solidFill>
                  <a:srgbClr val="0070C0"/>
                </a:solidFill>
              </a:rPr>
              <a:t>(DST INSPIRE -1, CSIR-JRF - 1)</a:t>
            </a:r>
          </a:p>
          <a:p>
            <a:pPr eaLnBrk="0" hangingPunct="0"/>
            <a:r>
              <a:rPr lang="en-US" sz="2800" b="1" dirty="0"/>
              <a:t>		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Ph. D (Part Time) Scholars : 					  9</a:t>
            </a:r>
          </a:p>
          <a:p>
            <a:pPr eaLnBrk="0" hangingPunct="0"/>
            <a:r>
              <a:rPr lang="en-US" sz="2800" b="1" dirty="0"/>
              <a:t> 		</a:t>
            </a:r>
            <a:r>
              <a:rPr lang="en-US" sz="2800" b="1" dirty="0">
                <a:solidFill>
                  <a:srgbClr val="002060"/>
                </a:solidFill>
              </a:rPr>
              <a:t>Ph. D (EMR) Scholars : 						  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31614" y="212057"/>
            <a:ext cx="8867300" cy="57912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660066"/>
                </a:solidFill>
              </a:rPr>
              <a:t>ACHIEVEMENTS OF THE DEPARTMENT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5965A1-E45B-43D7-F570-1CC132A8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504497" y="3542506"/>
            <a:ext cx="4067503" cy="588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2800" b="1" dirty="0">
                <a:solidFill>
                  <a:schemeClr val="bg1"/>
                </a:solidFill>
              </a:rPr>
              <a:t>Current Researchers: </a:t>
            </a:r>
          </a:p>
        </p:txBody>
      </p:sp>
      <p:sp>
        <p:nvSpPr>
          <p:cNvPr id="4" name="Snip Diagonal Corner Rectangle 3"/>
          <p:cNvSpPr/>
          <p:nvPr/>
        </p:nvSpPr>
        <p:spPr>
          <a:xfrm>
            <a:off x="212050" y="1125440"/>
            <a:ext cx="6362479" cy="608407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en-US" sz="2400" b="1" dirty="0">
                <a:latin typeface="Arial" charset="0"/>
                <a:cs typeface="Arial" charset="0"/>
              </a:rPr>
              <a:t>RESEARCH PUBLICATIONS (2017-2022)</a:t>
            </a:r>
            <a:r>
              <a:rPr lang="en-US" sz="2400" dirty="0">
                <a:latin typeface="Arial" charset="0"/>
                <a:cs typeface="Arial" charset="0"/>
              </a:rPr>
              <a:t>:             </a:t>
            </a:r>
          </a:p>
        </p:txBody>
      </p:sp>
    </p:spTree>
    <p:extLst>
      <p:ext uri="{BB962C8B-B14F-4D97-AF65-F5344CB8AC3E}">
        <p14:creationId xmlns:p14="http://schemas.microsoft.com/office/powerpoint/2010/main" val="6517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1503" y="311419"/>
            <a:ext cx="9952892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International Coastal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cleanup program conducted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by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Dept. of MLR on 19-09-2021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7" y="932575"/>
            <a:ext cx="5220745" cy="293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3" y="3940130"/>
            <a:ext cx="5763275" cy="27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80" y="1022948"/>
            <a:ext cx="5711253" cy="284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F99922-6C56-B633-5782-30C83E9F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3"/>
            <a:ext cx="1305073" cy="9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23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048FD5-63BA-9CC9-62A2-6E77A1AC4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838" y="111116"/>
            <a:ext cx="899453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Open House of</a:t>
            </a:r>
            <a:r>
              <a:rPr lang="en-US" sz="2000" b="1" dirty="0">
                <a:solidFill>
                  <a:srgbClr val="7030A0"/>
                </a:solidFill>
                <a:latin typeface="Helvetica" charset="0"/>
                <a:ea typeface="Times New Roman" pitchFamily="18" charset="0"/>
                <a:cs typeface="Helvetica" charset="0"/>
              </a:rPr>
              <a:t> Fishery Survey of India (FSI)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Dept. of MLR on 17-12-2021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EEFD61-1077-9E48-8731-466B858B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69" y="649017"/>
            <a:ext cx="7851531" cy="6137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D1C791-8E44-30AE-10EC-C0E1C97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9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MLR Dept\Downloads\AVI_35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013" y="761327"/>
            <a:ext cx="5900467" cy="294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MLR Dept\Downloads\AVI_36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327" y="761327"/>
            <a:ext cx="5633661" cy="294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MLR Dept\Downloads\AVI_36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014" y="3846787"/>
            <a:ext cx="5900467" cy="282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MLR Dept\Downloads\AVI_36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0325" y="3846787"/>
            <a:ext cx="5596875" cy="277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" y="192561"/>
            <a:ext cx="10972801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WORLD OCEAN DAY (Beach cleanup) program conducted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by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 Dept. of MLR on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Helvetica" charset="0"/>
                <a:ea typeface="Times New Roman" pitchFamily="18" charset="0"/>
                <a:cs typeface="Helvetica" charset="0"/>
              </a:rPr>
              <a:t>08-06-2022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315AFD-4995-4095-ED16-28A5C4B3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EBDEE0-EE85-9F71-CE33-8DE678871C12}"/>
              </a:ext>
            </a:extLst>
          </p:cNvPr>
          <p:cNvSpPr txBox="1"/>
          <p:nvPr/>
        </p:nvSpPr>
        <p:spPr>
          <a:xfrm>
            <a:off x="3180051" y="116955"/>
            <a:ext cx="642994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</a:rPr>
              <a:t>Infrastructure and teaching resources: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205871-0A42-BD3A-F10F-8470C1312F3C}"/>
              </a:ext>
            </a:extLst>
          </p:cNvPr>
          <p:cNvSpPr txBox="1"/>
          <p:nvPr/>
        </p:nvSpPr>
        <p:spPr>
          <a:xfrm>
            <a:off x="711123" y="656343"/>
            <a:ext cx="101758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IN" sz="2800" b="1" dirty="0"/>
              <a:t>Class rooms/ laboratories/Seminar halls : </a:t>
            </a:r>
            <a:r>
              <a:rPr lang="en-IN" sz="2800" b="1" dirty="0">
                <a:solidFill>
                  <a:srgbClr val="7030A0"/>
                </a:solidFill>
              </a:rPr>
              <a:t>Class rooms : 6				</a:t>
            </a:r>
            <a:endParaRPr lang="en-IN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374E20-E543-1503-DA15-745CF690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C102B50F-735F-91E5-E856-F70F3AC5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1" y="1294548"/>
            <a:ext cx="6050940" cy="27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55799A-904B-2971-DC59-6E5BCF4F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97" y="1294548"/>
            <a:ext cx="5663403" cy="2786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B38597-3FAB-6FA9-9A1B-3808C573F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4191286"/>
            <a:ext cx="5673239" cy="25375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CE5BB0-E7A5-76FC-093D-DB897ECF31F4}"/>
              </a:ext>
            </a:extLst>
          </p:cNvPr>
          <p:cNvSpPr/>
          <p:nvPr/>
        </p:nvSpPr>
        <p:spPr>
          <a:xfrm>
            <a:off x="6698556" y="1429834"/>
            <a:ext cx="562711" cy="3612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638911-A5A1-1E67-3DF9-B058EEADA547}"/>
              </a:ext>
            </a:extLst>
          </p:cNvPr>
          <p:cNvSpPr/>
          <p:nvPr/>
        </p:nvSpPr>
        <p:spPr>
          <a:xfrm>
            <a:off x="3543345" y="4212469"/>
            <a:ext cx="562711" cy="3612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8623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H:\pics\IMG_20171006_123749.jpg">
            <a:extLst>
              <a:ext uri="{FF2B5EF4-FFF2-40B4-BE49-F238E27FC236}">
                <a16:creationId xmlns:a16="http://schemas.microsoft.com/office/drawing/2014/main" xmlns="" id="{E6063ECF-F4E3-B84E-9A5C-AD3062B3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349" y="794483"/>
            <a:ext cx="6022120" cy="253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941A30-1768-ACB0-C35C-1C8E0BFF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352" y="184639"/>
            <a:ext cx="1305073" cy="12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4866" y="184639"/>
            <a:ext cx="2494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IN" sz="2800" b="1" dirty="0">
                <a:solidFill>
                  <a:srgbClr val="7030A0"/>
                </a:solidFill>
              </a:rPr>
              <a:t>Laboratories : 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4809D5B-CD3A-A854-8844-E6E14996C79E}"/>
              </a:ext>
            </a:extLst>
          </p:cNvPr>
          <p:cNvSpPr txBox="1">
            <a:spLocks/>
          </p:cNvSpPr>
          <p:nvPr/>
        </p:nvSpPr>
        <p:spPr>
          <a:xfrm>
            <a:off x="572376" y="3648028"/>
            <a:ext cx="4027557" cy="3575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1600" cap="all" dirty="0">
                <a:solidFill>
                  <a:srgbClr val="0070C0"/>
                </a:solidFill>
                <a:effectLst/>
                <a:latin typeface="+mj-lt"/>
              </a:rPr>
              <a:t>WATER &amp; SOIL ANALYSIS LABORATORY :</a:t>
            </a:r>
            <a:r>
              <a:rPr lang="en-IN" sz="1600" cap="all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xmlns="" id="{768F50A9-40C3-C21C-5068-9FA4D75975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0" y="4159819"/>
            <a:ext cx="5862835" cy="25583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E5EB78F6-EFEF-24D1-9493-2A0DCF6EDF28}"/>
              </a:ext>
            </a:extLst>
          </p:cNvPr>
          <p:cNvSpPr txBox="1">
            <a:spLocks/>
          </p:cNvSpPr>
          <p:nvPr/>
        </p:nvSpPr>
        <p:spPr>
          <a:xfrm>
            <a:off x="7893037" y="3599002"/>
            <a:ext cx="2325656" cy="4748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1600" cap="all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</a:rPr>
              <a:t>MICROBIOLOGY LAB :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55313E0B-14EA-B09D-3E4B-AF7EFE666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449" y="4159819"/>
            <a:ext cx="5862835" cy="25583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94809D5B-CD3A-A854-8844-E6E14996C79E}"/>
              </a:ext>
            </a:extLst>
          </p:cNvPr>
          <p:cNvSpPr txBox="1">
            <a:spLocks/>
          </p:cNvSpPr>
          <p:nvPr/>
        </p:nvSpPr>
        <p:spPr>
          <a:xfrm>
            <a:off x="76291" y="795879"/>
            <a:ext cx="3300033" cy="3575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1600" cap="all" dirty="0">
                <a:solidFill>
                  <a:srgbClr val="0070C0"/>
                </a:solidFill>
                <a:effectLst/>
                <a:latin typeface="+mj-lt"/>
              </a:rPr>
              <a:t>Hydrography LABORATORY :</a:t>
            </a:r>
            <a:r>
              <a:rPr lang="en-IN" sz="1600" cap="all" dirty="0"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8F957-E9AD-55B5-399B-5573A0C24A32}"/>
              </a:ext>
            </a:extLst>
          </p:cNvPr>
          <p:cNvSpPr txBox="1">
            <a:spLocks/>
          </p:cNvSpPr>
          <p:nvPr/>
        </p:nvSpPr>
        <p:spPr>
          <a:xfrm>
            <a:off x="4231351" y="122474"/>
            <a:ext cx="3506384" cy="375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IN" sz="3000" cap="all" dirty="0">
                <a:solidFill>
                  <a:srgbClr val="0070C0"/>
                </a:solidFill>
                <a:effectLst/>
                <a:latin typeface="+mj-lt"/>
              </a:rPr>
              <a:t>SEMINAR HALL: 1</a:t>
            </a:r>
            <a:endParaRPr lang="en-IN" sz="2100" cap="all" dirty="0">
              <a:solidFill>
                <a:srgbClr val="0070C0"/>
              </a:solidFill>
              <a:effectLst/>
              <a:latin typeface="+mj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43B356EE-4A55-B0A7-1130-2EBC3AE7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03" y="649291"/>
            <a:ext cx="8939284" cy="38544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9D8079-B515-74CD-DF97-428FFBAE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14902" y="4938094"/>
            <a:ext cx="8789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Computing equipment /Smart Boards :  </a:t>
            </a:r>
          </a:p>
          <a:p>
            <a:pPr marL="457200" indent="-457200"/>
            <a:r>
              <a:rPr lang="en-IN" sz="2800" b="1" dirty="0">
                <a:solidFill>
                  <a:srgbClr val="7030A0"/>
                </a:solidFill>
              </a:rPr>
              <a:t> 						Computers :6</a:t>
            </a:r>
          </a:p>
          <a:p>
            <a:pPr marL="457200" indent="-457200"/>
            <a:r>
              <a:rPr lang="en-IN" sz="2800" b="1" dirty="0">
                <a:solidFill>
                  <a:srgbClr val="7030A0"/>
                </a:solidFill>
              </a:rPr>
              <a:t> 						Smart Boards :1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37244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Documents and Settings\M L R\Desktop\DST-FIST\pics\IMG_20171006_114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77" y="1063741"/>
            <a:ext cx="2990851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Documents and Settings\M L R\Desktop\DST-FIST\pics\IMG_20171006_1146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8249" y="1067251"/>
            <a:ext cx="3676651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Documents and Settings\M L R\Desktop\DST-FIST\pics\IMG_20171006_1146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4123" y="1120037"/>
            <a:ext cx="36703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Documents and Settings\M L R\Desktop\DST-FIST\pics\IMG_20171006_1208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947" y="3334479"/>
            <a:ext cx="3132137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Documents and Settings\M L R\Desktop\DST-FIST\pics\IMG_20171006_1214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3325" y="3377705"/>
            <a:ext cx="4387851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C:\Documents and Settings\M L R\Desktop\DST-FIST\pics\IMG_20171006_1215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13493" y="3459163"/>
            <a:ext cx="361156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1215719" y="2850015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GCMS</a:t>
            </a:r>
          </a:p>
        </p:txBody>
      </p: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4002972" y="2902801"/>
            <a:ext cx="4026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/>
              <a:t>Fluorescence</a:t>
            </a:r>
            <a:r>
              <a:rPr lang="en-US" dirty="0"/>
              <a:t> </a:t>
            </a:r>
            <a:r>
              <a:rPr lang="en-US" b="1" dirty="0"/>
              <a:t>Spectrophotometer</a:t>
            </a:r>
          </a:p>
        </p:txBody>
      </p:sp>
      <p:sp>
        <p:nvSpPr>
          <p:cNvPr id="8203" name="TextBox 12"/>
          <p:cNvSpPr txBox="1">
            <a:spLocks noChangeArrowheads="1"/>
          </p:cNvSpPr>
          <p:nvPr/>
        </p:nvSpPr>
        <p:spPr bwMode="auto">
          <a:xfrm>
            <a:off x="8524877" y="2965145"/>
            <a:ext cx="3611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/>
              <a:t>UV-VIS Spectrophotometer</a:t>
            </a:r>
          </a:p>
        </p:txBody>
      </p:sp>
      <p:sp>
        <p:nvSpPr>
          <p:cNvPr id="8204" name="TextBox 13"/>
          <p:cNvSpPr txBox="1">
            <a:spLocks noChangeArrowheads="1"/>
          </p:cNvSpPr>
          <p:nvPr/>
        </p:nvSpPr>
        <p:spPr bwMode="auto">
          <a:xfrm>
            <a:off x="852975" y="6187581"/>
            <a:ext cx="1733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Freeze Dryer</a:t>
            </a:r>
          </a:p>
        </p:txBody>
      </p:sp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4596544" y="6268985"/>
            <a:ext cx="2905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Stereoscopic Microscope</a:t>
            </a:r>
          </a:p>
        </p:txBody>
      </p:sp>
      <p:sp>
        <p:nvSpPr>
          <p:cNvPr id="8206" name="TextBox 15"/>
          <p:cNvSpPr txBox="1">
            <a:spLocks noChangeArrowheads="1"/>
          </p:cNvSpPr>
          <p:nvPr/>
        </p:nvSpPr>
        <p:spPr bwMode="auto">
          <a:xfrm>
            <a:off x="9788161" y="6333333"/>
            <a:ext cx="1238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/>
              <a:t>Gel-Doc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0055" y="220717"/>
            <a:ext cx="409019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List of costly equipment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F598F1-4F31-DF29-FA07-BA8EE170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09B0D4-A5F6-C6B2-296B-2F3EAB726AA5}"/>
              </a:ext>
            </a:extLst>
          </p:cNvPr>
          <p:cNvSpPr txBox="1"/>
          <p:nvPr/>
        </p:nvSpPr>
        <p:spPr>
          <a:xfrm>
            <a:off x="217895" y="474063"/>
            <a:ext cx="11745311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Cultural activities/Yoga participation/ Participation in games:</a:t>
            </a:r>
          </a:p>
          <a:p>
            <a:endParaRPr lang="en-IN" sz="1200" b="1" dirty="0"/>
          </a:p>
          <a:p>
            <a:r>
              <a:rPr lang="en-IN" sz="2400" b="1" dirty="0">
                <a:solidFill>
                  <a:srgbClr val="7030A0"/>
                </a:solidFill>
              </a:rPr>
              <a:t>    National Science day/ College day/ Dept. Annual Day/ Fresher’s &amp; Fare well day.    </a:t>
            </a:r>
          </a:p>
          <a:p>
            <a:r>
              <a:rPr lang="en-IN" sz="2400" b="1" dirty="0">
                <a:solidFill>
                  <a:srgbClr val="7030A0"/>
                </a:solidFill>
              </a:rPr>
              <a:t>   Students and Staff participated in sports &amp; Games.</a:t>
            </a:r>
          </a:p>
          <a:p>
            <a:pPr marL="457200" indent="-457200"/>
            <a:endParaRPr lang="en-IN" sz="14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Awards to students :</a:t>
            </a:r>
          </a:p>
          <a:p>
            <a:endParaRPr lang="en-IN" sz="1200" b="1" dirty="0"/>
          </a:p>
          <a:p>
            <a:r>
              <a:rPr lang="en-IN" sz="2400" b="1" dirty="0">
                <a:solidFill>
                  <a:srgbClr val="7030A0"/>
                </a:solidFill>
              </a:rPr>
              <a:t>	</a:t>
            </a:r>
            <a:r>
              <a:rPr lang="en-IN" sz="2000" b="1" dirty="0">
                <a:solidFill>
                  <a:srgbClr val="7030A0"/>
                </a:solidFill>
              </a:rPr>
              <a:t>1) Ms. M. Lakshmi </a:t>
            </a:r>
            <a:r>
              <a:rPr lang="en-IN" sz="2000" b="1" dirty="0" err="1">
                <a:solidFill>
                  <a:srgbClr val="7030A0"/>
                </a:solidFill>
              </a:rPr>
              <a:t>Sahiti</a:t>
            </a:r>
            <a:r>
              <a:rPr lang="en-IN" sz="2000" b="1" dirty="0">
                <a:solidFill>
                  <a:srgbClr val="7030A0"/>
                </a:solidFill>
              </a:rPr>
              <a:t> awarded  APSET 2020 for Assistant Professor/Lecturer</a:t>
            </a:r>
          </a:p>
          <a:p>
            <a:pPr marL="457200" indent="-457200"/>
            <a:r>
              <a:rPr lang="en-IN" sz="2000" b="1" dirty="0"/>
              <a:t>       </a:t>
            </a:r>
            <a:r>
              <a:rPr lang="en-IN" sz="2000" b="1" dirty="0">
                <a:solidFill>
                  <a:srgbClr val="FF0066"/>
                </a:solidFill>
              </a:rPr>
              <a:t>2) Mrs. M. Madhuri (CAMB Student, 2015-2017) – Dr. B. V. S. R. Murthy award for securing first  </a:t>
            </a:r>
          </a:p>
          <a:p>
            <a:pPr marL="457200" indent="-457200"/>
            <a:r>
              <a:rPr lang="en-IN" sz="2000" b="1" dirty="0">
                <a:solidFill>
                  <a:srgbClr val="FF0066"/>
                </a:solidFill>
              </a:rPr>
              <a:t>            rank in M.Sc. CAMB course.</a:t>
            </a:r>
          </a:p>
          <a:p>
            <a:pPr marL="457200" indent="-457200"/>
            <a:r>
              <a:rPr lang="en-IN" sz="2000" b="1" dirty="0">
                <a:solidFill>
                  <a:srgbClr val="7030A0"/>
                </a:solidFill>
              </a:rPr>
              <a:t>	</a:t>
            </a:r>
            <a:r>
              <a:rPr lang="en-IN" sz="2000" b="1" dirty="0">
                <a:solidFill>
                  <a:srgbClr val="002060"/>
                </a:solidFill>
              </a:rPr>
              <a:t>3) Ms. </a:t>
            </a:r>
            <a:r>
              <a:rPr lang="en-IN" sz="2000" b="1" dirty="0" err="1">
                <a:solidFill>
                  <a:srgbClr val="002060"/>
                </a:solidFill>
              </a:rPr>
              <a:t>Sunad</a:t>
            </a:r>
            <a:r>
              <a:rPr lang="en-IN" sz="2000" b="1" dirty="0">
                <a:solidFill>
                  <a:srgbClr val="002060"/>
                </a:solidFill>
              </a:rPr>
              <a:t> </a:t>
            </a:r>
            <a:r>
              <a:rPr lang="en-IN" sz="2000" b="1" dirty="0" err="1">
                <a:solidFill>
                  <a:srgbClr val="002060"/>
                </a:solidFill>
              </a:rPr>
              <a:t>Praharshitha</a:t>
            </a:r>
            <a:r>
              <a:rPr lang="en-IN" sz="2000" b="1" dirty="0">
                <a:solidFill>
                  <a:srgbClr val="002060"/>
                </a:solidFill>
              </a:rPr>
              <a:t> (CAMB Student, 2016-2018) -  Prof. </a:t>
            </a:r>
            <a:r>
              <a:rPr lang="en-IN" sz="2000" b="1" dirty="0" err="1">
                <a:solidFill>
                  <a:srgbClr val="002060"/>
                </a:solidFill>
              </a:rPr>
              <a:t>Kothapalli</a:t>
            </a:r>
            <a:r>
              <a:rPr lang="en-IN" sz="2000" b="1" dirty="0">
                <a:solidFill>
                  <a:srgbClr val="002060"/>
                </a:solidFill>
              </a:rPr>
              <a:t> </a:t>
            </a:r>
            <a:r>
              <a:rPr lang="en-IN" sz="2000" b="1" dirty="0" err="1">
                <a:solidFill>
                  <a:srgbClr val="002060"/>
                </a:solidFill>
              </a:rPr>
              <a:t>Ravindranath</a:t>
            </a:r>
            <a:r>
              <a:rPr lang="en-IN" sz="2000" b="1" dirty="0">
                <a:solidFill>
                  <a:srgbClr val="002060"/>
                </a:solidFill>
              </a:rPr>
              <a:t> award    </a:t>
            </a:r>
          </a:p>
          <a:p>
            <a:pPr marL="457200" indent="-457200"/>
            <a:r>
              <a:rPr lang="en-IN" sz="2000" b="1" dirty="0">
                <a:solidFill>
                  <a:srgbClr val="002060"/>
                </a:solidFill>
              </a:rPr>
              <a:t>              for securing first rank in M.Sc. CAMB course</a:t>
            </a:r>
          </a:p>
          <a:p>
            <a:pPr marL="457200" lvl="0" indent="-457200"/>
            <a:r>
              <a:rPr lang="en-IN" sz="2000" b="1" dirty="0">
                <a:solidFill>
                  <a:srgbClr val="7030A0"/>
                </a:solidFill>
              </a:rPr>
              <a:t>	</a:t>
            </a:r>
            <a:r>
              <a:rPr lang="en-IN" sz="2000" b="1" dirty="0">
                <a:solidFill>
                  <a:srgbClr val="FF0000"/>
                </a:solidFill>
              </a:rPr>
              <a:t>4) </a:t>
            </a:r>
            <a:r>
              <a:rPr lang="en-IN" sz="2000" b="1" dirty="0" err="1">
                <a:solidFill>
                  <a:srgbClr val="FF0000"/>
                </a:solidFill>
              </a:rPr>
              <a:t>Mr.</a:t>
            </a:r>
            <a:r>
              <a:rPr lang="en-IN" sz="2000" b="1" dirty="0">
                <a:solidFill>
                  <a:srgbClr val="FF0000"/>
                </a:solidFill>
              </a:rPr>
              <a:t>  G. S. NS. </a:t>
            </a:r>
            <a:r>
              <a:rPr lang="en-IN" sz="2000" b="1" dirty="0" err="1">
                <a:solidFill>
                  <a:srgbClr val="FF0000"/>
                </a:solidFill>
              </a:rPr>
              <a:t>Vara</a:t>
            </a:r>
            <a:r>
              <a:rPr lang="en-IN" sz="2000" b="1" dirty="0">
                <a:solidFill>
                  <a:srgbClr val="FF0000"/>
                </a:solidFill>
              </a:rPr>
              <a:t> Prasad(CAMB Student, 2017-2019) -  Prof. </a:t>
            </a:r>
            <a:r>
              <a:rPr lang="en-IN" sz="2000" b="1" dirty="0" err="1">
                <a:solidFill>
                  <a:srgbClr val="FF0000"/>
                </a:solidFill>
              </a:rPr>
              <a:t>Kothapalli</a:t>
            </a:r>
            <a:r>
              <a:rPr lang="en-IN" sz="2000" b="1" dirty="0">
                <a:solidFill>
                  <a:srgbClr val="FF0000"/>
                </a:solidFill>
              </a:rPr>
              <a:t>  </a:t>
            </a:r>
            <a:r>
              <a:rPr lang="en-IN" sz="2000" b="1" dirty="0" err="1">
                <a:solidFill>
                  <a:srgbClr val="FF0000"/>
                </a:solidFill>
              </a:rPr>
              <a:t>Ravindranath</a:t>
            </a:r>
            <a:r>
              <a:rPr lang="en-IN" sz="2000" b="1" dirty="0">
                <a:solidFill>
                  <a:srgbClr val="FF0000"/>
                </a:solidFill>
              </a:rPr>
              <a:t> award      </a:t>
            </a:r>
          </a:p>
          <a:p>
            <a:pPr marL="457200" lvl="0" indent="-457200"/>
            <a:r>
              <a:rPr lang="en-IN" sz="2000" b="1" dirty="0">
                <a:solidFill>
                  <a:srgbClr val="FF0000"/>
                </a:solidFill>
              </a:rPr>
              <a:t>             for securing first rank in M.Sc. CAMB course.</a:t>
            </a:r>
          </a:p>
          <a:p>
            <a:pPr marL="457200" lvl="0" indent="-457200"/>
            <a:r>
              <a:rPr lang="en-IN" sz="2000" b="1" dirty="0">
                <a:solidFill>
                  <a:srgbClr val="7030A0"/>
                </a:solidFill>
              </a:rPr>
              <a:t>       </a:t>
            </a:r>
            <a:r>
              <a:rPr lang="en-IN" sz="2000" b="1" dirty="0">
                <a:solidFill>
                  <a:srgbClr val="660066"/>
                </a:solidFill>
              </a:rPr>
              <a:t>5) </a:t>
            </a:r>
            <a:r>
              <a:rPr lang="en-IN" sz="2000" b="1" dirty="0" err="1">
                <a:solidFill>
                  <a:srgbClr val="660066"/>
                </a:solidFill>
              </a:rPr>
              <a:t>Ms.</a:t>
            </a:r>
            <a:r>
              <a:rPr lang="en-IN" sz="2000" b="1" dirty="0">
                <a:solidFill>
                  <a:srgbClr val="660066"/>
                </a:solidFill>
              </a:rPr>
              <a:t>  T. </a:t>
            </a:r>
            <a:r>
              <a:rPr lang="en-IN" sz="2000" b="1" dirty="0" err="1">
                <a:solidFill>
                  <a:srgbClr val="660066"/>
                </a:solidFill>
              </a:rPr>
              <a:t>Namitha</a:t>
            </a:r>
            <a:r>
              <a:rPr lang="en-IN" sz="2000" b="1" dirty="0">
                <a:solidFill>
                  <a:srgbClr val="660066"/>
                </a:solidFill>
              </a:rPr>
              <a:t> (MB F Student, 2017-2019) -  Prof. </a:t>
            </a:r>
            <a:r>
              <a:rPr lang="en-IN" sz="2000" b="1" dirty="0" err="1">
                <a:solidFill>
                  <a:srgbClr val="660066"/>
                </a:solidFill>
              </a:rPr>
              <a:t>Kothapalli</a:t>
            </a:r>
            <a:r>
              <a:rPr lang="en-IN" sz="2000" b="1" dirty="0">
                <a:solidFill>
                  <a:srgbClr val="660066"/>
                </a:solidFill>
              </a:rPr>
              <a:t>  </a:t>
            </a:r>
            <a:r>
              <a:rPr lang="en-IN" sz="2000" b="1" dirty="0" err="1">
                <a:solidFill>
                  <a:srgbClr val="660066"/>
                </a:solidFill>
              </a:rPr>
              <a:t>Ravindranath</a:t>
            </a:r>
            <a:r>
              <a:rPr lang="en-IN" sz="2000" b="1" dirty="0">
                <a:solidFill>
                  <a:srgbClr val="660066"/>
                </a:solidFill>
              </a:rPr>
              <a:t> award for </a:t>
            </a:r>
          </a:p>
          <a:p>
            <a:pPr marL="457200" lvl="0" indent="-457200"/>
            <a:r>
              <a:rPr lang="en-IN" sz="2000" b="1" dirty="0">
                <a:solidFill>
                  <a:srgbClr val="660066"/>
                </a:solidFill>
              </a:rPr>
              <a:t>            securing first rank in M.Sc. MBF course.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000" b="1" dirty="0">
                <a:solidFill>
                  <a:srgbClr val="0000CC"/>
                </a:solidFill>
              </a:rPr>
              <a:t>6) Ms. M. </a:t>
            </a:r>
            <a:r>
              <a:rPr lang="en-IN" sz="2000" b="1" dirty="0" err="1">
                <a:solidFill>
                  <a:srgbClr val="0000CC"/>
                </a:solidFill>
              </a:rPr>
              <a:t>Lavanya</a:t>
            </a:r>
            <a:r>
              <a:rPr lang="en-IN" sz="2000" b="1" dirty="0">
                <a:solidFill>
                  <a:srgbClr val="0000CC"/>
                </a:solidFill>
              </a:rPr>
              <a:t> (MBF Student) – National level Para Badminton Champion </a:t>
            </a:r>
          </a:p>
          <a:p>
            <a:r>
              <a:rPr lang="en-IN" sz="2000" b="1" dirty="0">
                <a:solidFill>
                  <a:srgbClr val="0000CC"/>
                </a:solidFill>
              </a:rPr>
              <a:t>           (2019 &amp; 2020).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A6F0F-1770-4C3A-9350-00703F91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75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9C2C8A-8B52-174C-9C73-56EA4C3F7EB8}"/>
              </a:ext>
            </a:extLst>
          </p:cNvPr>
          <p:cNvSpPr txBox="1"/>
          <p:nvPr/>
        </p:nvSpPr>
        <p:spPr>
          <a:xfrm>
            <a:off x="61579" y="544170"/>
            <a:ext cx="109658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Other facilities to student : </a:t>
            </a:r>
            <a:r>
              <a:rPr lang="en-IN" sz="2800" b="1" dirty="0">
                <a:solidFill>
                  <a:srgbClr val="7030A0"/>
                </a:solidFill>
              </a:rPr>
              <a:t>Dept. Library, RO water &amp; Play  </a:t>
            </a:r>
          </a:p>
          <a:p>
            <a:r>
              <a:rPr lang="en-IN" sz="2800" b="1" dirty="0">
                <a:solidFill>
                  <a:srgbClr val="7030A0"/>
                </a:solidFill>
              </a:rPr>
              <a:t>                                                       ground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474797-F167-6EEE-20D7-D377E16F54EC}"/>
              </a:ext>
            </a:extLst>
          </p:cNvPr>
          <p:cNvSpPr txBox="1"/>
          <p:nvPr/>
        </p:nvSpPr>
        <p:spPr>
          <a:xfrm>
            <a:off x="5187273" y="5988313"/>
            <a:ext cx="160117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/>
                </a:solidFill>
              </a:rPr>
              <a:t>Library Hall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1811DBBE-8CB3-BE1C-4E11-E28D3389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9" y="1568310"/>
            <a:ext cx="10222173" cy="428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859E71-DC3A-24A8-B8FE-B3E3E2F0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92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145" y="7811"/>
            <a:ext cx="10664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Department library /e -resources/</a:t>
            </a:r>
            <a:r>
              <a:rPr lang="en-IN" sz="2400" b="1" dirty="0" err="1"/>
              <a:t>Wi-fi</a:t>
            </a:r>
            <a:r>
              <a:rPr lang="en-IN" sz="2400" b="1" dirty="0"/>
              <a:t>/internet facilities/Bandwidth/link to library e resources :  </a:t>
            </a:r>
            <a:r>
              <a:rPr lang="en-IN" sz="2400" b="1" dirty="0">
                <a:solidFill>
                  <a:srgbClr val="7030A0"/>
                </a:solidFill>
              </a:rPr>
              <a:t>560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F927E9-E35E-6F5D-B034-23FF3341EB3E}"/>
              </a:ext>
            </a:extLst>
          </p:cNvPr>
          <p:cNvSpPr txBox="1"/>
          <p:nvPr/>
        </p:nvSpPr>
        <p:spPr>
          <a:xfrm>
            <a:off x="203141" y="812290"/>
            <a:ext cx="11571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New books acquired : </a:t>
            </a:r>
            <a:r>
              <a:rPr lang="en-IN" sz="2400" b="1" dirty="0">
                <a:solidFill>
                  <a:srgbClr val="7030A0"/>
                </a:solidFill>
              </a:rPr>
              <a:t>120</a:t>
            </a:r>
          </a:p>
          <a:p>
            <a:endParaRPr lang="en-IN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F6D532-BEE8-48C2-C590-1DA4C55856D7}"/>
              </a:ext>
            </a:extLst>
          </p:cNvPr>
          <p:cNvSpPr/>
          <p:nvPr/>
        </p:nvSpPr>
        <p:spPr>
          <a:xfrm>
            <a:off x="203145" y="1431033"/>
            <a:ext cx="11282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E-content development : </a:t>
            </a:r>
            <a:r>
              <a:rPr lang="en-IN" sz="2400" b="1" dirty="0">
                <a:solidFill>
                  <a:srgbClr val="7030A0"/>
                </a:solidFill>
              </a:rPr>
              <a:t>In the process</a:t>
            </a:r>
          </a:p>
          <a:p>
            <a:endParaRPr lang="en-IN" sz="12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/>
              <a:t>Maintenance of Infrastructure : </a:t>
            </a:r>
            <a:r>
              <a:rPr lang="en-IN" sz="2400" b="1" dirty="0">
                <a:solidFill>
                  <a:srgbClr val="7030A0"/>
                </a:solidFill>
              </a:rPr>
              <a:t>Contingency grant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739509-69BA-B6B4-32A8-C84CDB2FBB8E}"/>
              </a:ext>
            </a:extLst>
          </p:cNvPr>
          <p:cNvSpPr txBox="1"/>
          <p:nvPr/>
        </p:nvSpPr>
        <p:spPr>
          <a:xfrm>
            <a:off x="2411865" y="2594007"/>
            <a:ext cx="624670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</a:rPr>
              <a:t>Students Support and Proregression: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578393-EFA1-0A58-6886-C59B4012396D}"/>
              </a:ext>
            </a:extLst>
          </p:cNvPr>
          <p:cNvSpPr txBox="1"/>
          <p:nvPr/>
        </p:nvSpPr>
        <p:spPr>
          <a:xfrm>
            <a:off x="255693" y="2937827"/>
            <a:ext cx="114667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Skill development programmes : </a:t>
            </a:r>
            <a:r>
              <a:rPr lang="en-IN" sz="2800" b="1" dirty="0">
                <a:solidFill>
                  <a:srgbClr val="7030A0"/>
                </a:solidFill>
              </a:rPr>
              <a:t>15</a:t>
            </a:r>
          </a:p>
          <a:p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Guidance for NET/SLET/GRE and other competitive examinations: </a:t>
            </a:r>
            <a:r>
              <a:rPr lang="en-IN" sz="2800" b="1" dirty="0">
                <a:solidFill>
                  <a:srgbClr val="7030A0"/>
                </a:solidFill>
              </a:rPr>
              <a:t>Yes</a:t>
            </a:r>
            <a:endParaRPr lang="en-I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9A5993-9C50-105E-CEEA-9C92BBC87336}"/>
              </a:ext>
            </a:extLst>
          </p:cNvPr>
          <p:cNvSpPr txBox="1"/>
          <p:nvPr/>
        </p:nvSpPr>
        <p:spPr>
          <a:xfrm>
            <a:off x="255696" y="5414111"/>
            <a:ext cx="11557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Placements : </a:t>
            </a:r>
            <a:r>
              <a:rPr lang="en-IN" sz="2800" b="1" dirty="0">
                <a:solidFill>
                  <a:srgbClr val="7030A0"/>
                </a:solidFill>
              </a:rPr>
              <a:t>90 %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65707E-1417-22F8-E2DB-0C27F1D1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39485" y="53671"/>
            <a:ext cx="4844955" cy="4114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66"/>
                </a:solidFill>
              </a:rPr>
              <a:t>RESEARCH &amp; CONSULTANCY  GRANTS</a:t>
            </a:r>
            <a:r>
              <a:rPr lang="en-US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0ED370-7E6D-D08D-9CD6-3AB2A58C5322}"/>
              </a:ext>
            </a:extLst>
          </p:cNvPr>
          <p:cNvSpPr txBox="1"/>
          <p:nvPr/>
        </p:nvSpPr>
        <p:spPr>
          <a:xfrm>
            <a:off x="97411" y="484444"/>
            <a:ext cx="1114834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Major Research Areas :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Fish Taxonomy &amp; Biology, Hatchery Technology, Aquaculture, Fish Nutrition, Fish Pathology, </a:t>
            </a:r>
          </a:p>
          <a:p>
            <a:pPr eaLnBrk="0" hangingPunct="0">
              <a:defRPr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			Marine Ecology, Marine Bio-deterioration, Marine algae, Marine Biotechnology and Marine Microbiology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C600EB-06C5-15B3-FA66-DE2A0251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650581"/>
              </p:ext>
            </p:extLst>
          </p:nvPr>
        </p:nvGraphicFramePr>
        <p:xfrm>
          <a:off x="-1" y="1143101"/>
          <a:ext cx="12078273" cy="5574320"/>
        </p:xfrm>
        <a:graphic>
          <a:graphicData uri="http://schemas.openxmlformats.org/drawingml/2006/table">
            <a:tbl>
              <a:tblPr/>
              <a:tblGrid>
                <a:gridCol w="641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628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00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92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34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694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3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S. No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Faculty</a:t>
                      </a: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Title of the Project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Funding agency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Amount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(Rs. in </a:t>
                      </a:r>
                      <a:r>
                        <a:rPr lang="en-US" sz="1400" b="1" i="0" dirty="0" err="1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lakhs</a:t>
                      </a: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Whether Principal Investigator/Co-investigator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Status(Ongoing/Completed/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Applied)</a:t>
                      </a:r>
                      <a:endParaRPr lang="en-IN" sz="1400" b="1" i="0" dirty="0">
                        <a:solidFill>
                          <a:srgbClr val="00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76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Prof. P. </a:t>
                      </a:r>
                      <a:r>
                        <a:rPr lang="en-IN" sz="1200" b="1" i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Janakiram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EC’s- Eco Marine Project-– ‘ Building a comprehensive mechanism for preserving Marine Ecosystems and life from the negative consequences of climate change and disposal of plastic debris.</a:t>
                      </a:r>
                      <a:endParaRPr lang="en-IN" sz="1200" b="1" i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European Commission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111.0</a:t>
                      </a:r>
                      <a:endParaRPr lang="en-IN" sz="1200" b="1" i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Principal Investigator </a:t>
                      </a:r>
                      <a:endParaRPr lang="en-IN" sz="1200" b="1" i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2021-2024.</a:t>
                      </a:r>
                      <a:endParaRPr lang="en-IN" sz="1200" b="1" i="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05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”In- situ water quality monitoring , data collection and analysis of automated buoy system for Visakhapatnam coast  Andhra Pradesh”  for the period</a:t>
                      </a:r>
                      <a:endParaRPr lang="en-IN" sz="1200" b="1" i="0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NCCR-</a:t>
                      </a:r>
                      <a:r>
                        <a:rPr lang="en-US" sz="1200" b="1" i="0" kern="12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MoES</a:t>
                      </a: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project-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185.0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Principal Investigator 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2022- 2026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2465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200" b="1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Emerging Diseases in </a:t>
                      </a:r>
                      <a:r>
                        <a:rPr lang="en-IN" sz="1200" b="1" i="1" dirty="0" err="1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Penaeus</a:t>
                      </a:r>
                      <a:r>
                        <a:rPr lang="en-IN" sz="1200" b="1" i="1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IN" sz="1200" b="1" i="1" dirty="0" err="1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vannamei</a:t>
                      </a:r>
                      <a:r>
                        <a:rPr lang="en-IN" sz="1200" b="1" dirty="0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culture systems with special emphasis on </a:t>
                      </a:r>
                      <a:r>
                        <a:rPr lang="en-IN" sz="1200" b="1" dirty="0" err="1"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Microsporidiosis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UGC Seed Money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28.00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Principal Investigator 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2019-2021.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08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IN" sz="12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Emerging Diseases in </a:t>
                      </a:r>
                      <a:r>
                        <a:rPr lang="en-IN" sz="1200" b="1" i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Penaeus</a:t>
                      </a:r>
                      <a:r>
                        <a:rPr lang="en-IN" sz="1200" b="1" i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IN" sz="1200" b="1" i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vannamei</a:t>
                      </a:r>
                      <a:r>
                        <a:rPr lang="en-IN" sz="12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culture systems with special emphasis on </a:t>
                      </a:r>
                      <a:r>
                        <a:rPr lang="en-IN" sz="1200" b="1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Microsporidiosis</a:t>
                      </a:r>
                      <a:endParaRPr lang="en-IN" sz="1200" b="1" i="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UGC Seed Money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28.00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Principal Investigator </a:t>
                      </a:r>
                      <a:endParaRPr lang="en-IN" sz="1200" b="1" i="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2019-2021.</a:t>
                      </a:r>
                      <a:endParaRPr lang="en-IN" sz="1200" b="1" i="0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62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756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Prof. P. </a:t>
                      </a:r>
                      <a:r>
                        <a:rPr lang="en-IN" sz="1200" b="1" i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Yedukondala</a:t>
                      </a: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IN" sz="1200" b="1" i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Rao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Marine baseline monitoring for </a:t>
                      </a:r>
                      <a:r>
                        <a:rPr lang="en-US" sz="1200" b="1" i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Gangavaram</a:t>
                      </a: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port- water and sediment quality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Adani</a:t>
                      </a: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200" b="1" i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Gangavaram</a:t>
                      </a: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port, Visakhapatnam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16.99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Consultant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FF0066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Completed, Feb 2022- Feb, 2023.</a:t>
                      </a:r>
                      <a:endParaRPr lang="en-IN" sz="1200" b="1" i="0" dirty="0">
                        <a:solidFill>
                          <a:srgbClr val="FF006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2183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“Impact of pollution study on nutrients of marine fisheries in Visakhapatnam by nuclear analytical techniques”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DST-SERB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24.00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Co-Investigator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Completed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05-2018 to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12-2021</a:t>
                      </a:r>
                      <a:endParaRPr lang="en-IN" sz="1200" b="1" i="0" dirty="0">
                        <a:solidFill>
                          <a:srgbClr val="00B0F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8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“Inventorying and bar-coding of venomous and poisonous fishes of east coast of India”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 err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MoES</a:t>
                      </a: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-CMLRE 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IT IS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45.03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Co-Investigator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Completed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09-2013 to 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12-2017</a:t>
                      </a:r>
                      <a:endParaRPr lang="en-IN" sz="1200" b="1" i="0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37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8" marR="646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Dr.</a:t>
                      </a: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K </a:t>
                      </a:r>
                      <a:r>
                        <a:rPr lang="en-IN" sz="1200" b="1" i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Umadevi</a:t>
                      </a:r>
                      <a:endParaRPr lang="en-IN" sz="1200" b="1" i="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1" i="0" kern="12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Bioinformatics</a:t>
                      </a:r>
                      <a:r>
                        <a:rPr lang="en-IN" sz="1200" b="1" i="0" kern="12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Infrastructure facility </a:t>
                      </a:r>
                      <a:endParaRPr lang="en-IN" sz="1200" b="1" i="0" kern="1200" dirty="0">
                        <a:solidFill>
                          <a:srgbClr val="0000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DBT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30.0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Coordinator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b="1" i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440.02 </a:t>
                      </a: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2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99" marR="646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401BD-945A-D063-A530-F462B4E35B2D}"/>
              </a:ext>
            </a:extLst>
          </p:cNvPr>
          <p:cNvSpPr txBox="1"/>
          <p:nvPr/>
        </p:nvSpPr>
        <p:spPr>
          <a:xfrm>
            <a:off x="527963" y="1165757"/>
            <a:ext cx="110754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Higher Education : </a:t>
            </a:r>
            <a:r>
              <a:rPr lang="en-IN" sz="2800" b="1" dirty="0">
                <a:solidFill>
                  <a:srgbClr val="7030A0"/>
                </a:solidFill>
              </a:rPr>
              <a:t>10%</a:t>
            </a:r>
          </a:p>
          <a:p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Students council and its activities:  </a:t>
            </a:r>
          </a:p>
          <a:p>
            <a:pPr marL="457200" indent="-457200">
              <a:lnSpc>
                <a:spcPct val="200000"/>
              </a:lnSpc>
            </a:pPr>
            <a:r>
              <a:rPr lang="en-IN" sz="2800" b="1" dirty="0"/>
              <a:t> </a:t>
            </a:r>
            <a:r>
              <a:rPr lang="en-IN" sz="2800" b="1" dirty="0">
                <a:solidFill>
                  <a:srgbClr val="7030A0"/>
                </a:solidFill>
              </a:rPr>
              <a:t>1)Students were counselled for their employment opportunities.</a:t>
            </a:r>
          </a:p>
          <a:p>
            <a:pPr marL="457200" indent="-457200">
              <a:lnSpc>
                <a:spcPct val="200000"/>
              </a:lnSpc>
            </a:pPr>
            <a:r>
              <a:rPr lang="en-IN" sz="2800" b="1" dirty="0">
                <a:solidFill>
                  <a:srgbClr val="7030A0"/>
                </a:solidFill>
              </a:rPr>
              <a:t> 2) Counselled for improving their communication skills.</a:t>
            </a:r>
          </a:p>
          <a:p>
            <a:pPr marL="457200" indent="-457200">
              <a:lnSpc>
                <a:spcPct val="200000"/>
              </a:lnSpc>
            </a:pPr>
            <a:r>
              <a:rPr lang="en-IN" sz="2800" b="1" dirty="0">
                <a:solidFill>
                  <a:srgbClr val="7030A0"/>
                </a:solidFill>
              </a:rPr>
              <a:t> 3)Counselled for improving the knowledge base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617B9D-4E0D-DB8F-2160-CA420136B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3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E5A409-AFE9-E33B-64E3-C548FAA7D310}"/>
              </a:ext>
            </a:extLst>
          </p:cNvPr>
          <p:cNvSpPr txBox="1"/>
          <p:nvPr/>
        </p:nvSpPr>
        <p:spPr>
          <a:xfrm>
            <a:off x="4135318" y="65690"/>
            <a:ext cx="3921369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400" b="1" dirty="0">
                <a:solidFill>
                  <a:srgbClr val="FF0000"/>
                </a:solidFill>
              </a:rPr>
              <a:t>Prominent Alumni: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68790"/>
              </p:ext>
            </p:extLst>
          </p:nvPr>
        </p:nvGraphicFramePr>
        <p:xfrm>
          <a:off x="420716" y="709664"/>
          <a:ext cx="11425543" cy="5611257"/>
        </p:xfrm>
        <a:graphic>
          <a:graphicData uri="http://schemas.openxmlformats.org/drawingml/2006/table">
            <a:tbl>
              <a:tblPr/>
              <a:tblGrid>
                <a:gridCol w="589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8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48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23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56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 .No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Designation 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Mobile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e-mail 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Mrs.</a:t>
                      </a: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A. </a:t>
                      </a: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Shantha</a:t>
                      </a: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Kumari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Chief Secretary -IAS, Telangana Government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</a:t>
                      </a: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Joyce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Director,</a:t>
                      </a:r>
                      <a:r>
                        <a:rPr lang="en-IN" sz="1400" b="1" baseline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MPEDA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 Y. Tulasi Varma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IRAS- FA &amp; CAO(T),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09437097002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0694-2743998(O)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M. Srinivas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Commissioner, Indian Customs, IRS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9491882825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srinnoo@gmail.com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P. </a:t>
                      </a:r>
                      <a:r>
                        <a:rPr lang="en-IN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Santhram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IG, IRS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Raju Gorinta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Defense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services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001-647-832-7258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gorinta@gmail.com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 P. V. S. V. Prasad Rao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Aquaculture Industrialist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9393127612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indoaquatechnologies@gmail.com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 B. K. Sairam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Aquaculture Industrialist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9848192970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sairam_borra@yahoo.co.in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G. Ravi Sekahar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Technical Director, BMR Group of Companies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09884032946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ravisekhar_g@rediffmail.com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B. V. N. Sunil Kumar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Aquaculture Industrialist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9849795203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sunilcpaqua@yahoo.co.in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G. T. Naidu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Managing Director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Mr. K. Janakiramayya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Managing Director, J. K. Hatcheries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9848976668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janakiramjk14@gmail.com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04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 A. Venkateswara Rao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General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Manager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Neospark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Drugs and Chemicals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9440192787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drvenkataannam@gmail.com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dravrao2neospark.co.in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M. Siva Prasad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General Manager, CP Prima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9618661155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sivacppindia2013@gmail.com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7014">
                <a:tc>
                  <a:txBody>
                    <a:bodyPr/>
                    <a:lstStyle/>
                    <a:p>
                      <a:r>
                        <a:rPr lang="en-IN" sz="1400" b="1" dirty="0"/>
                        <a:t>14</a:t>
                      </a: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Dr. L. Jayasree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Principal Scientist, ICAR-CMFRI, Regional Center, VSP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8309552522</a:t>
                      </a:r>
                      <a:endParaRPr lang="en-IN" sz="14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lokasree@gmail.com</a:t>
                      </a:r>
                      <a:endParaRPr lang="en-IN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740EEC-A052-D7F3-FE18-ADE746D9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061" y="23694"/>
            <a:ext cx="1060939" cy="101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8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04E788-83E5-F2F9-CA98-29ED0C6533A8}"/>
              </a:ext>
            </a:extLst>
          </p:cNvPr>
          <p:cNvSpPr txBox="1"/>
          <p:nvPr/>
        </p:nvSpPr>
        <p:spPr>
          <a:xfrm>
            <a:off x="861645" y="385540"/>
            <a:ext cx="667336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</a:rPr>
              <a:t>Governance, Leadership/Management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2F09B5-3523-97E6-033B-07440745A32A}"/>
              </a:ext>
            </a:extLst>
          </p:cNvPr>
          <p:cNvSpPr txBox="1"/>
          <p:nvPr/>
        </p:nvSpPr>
        <p:spPr>
          <a:xfrm>
            <a:off x="431551" y="1443841"/>
            <a:ext cx="1154989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Conferences /workshop attended : </a:t>
            </a:r>
            <a:r>
              <a:rPr lang="en-IN" sz="2800" b="1" dirty="0">
                <a:solidFill>
                  <a:srgbClr val="7030A0"/>
                </a:solidFill>
              </a:rPr>
              <a:t>219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FDPs attended : </a:t>
            </a:r>
            <a:r>
              <a:rPr lang="en-IN" sz="2800" b="1" dirty="0">
                <a:solidFill>
                  <a:srgbClr val="7030A0"/>
                </a:solidFill>
              </a:rPr>
              <a:t>21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Academic Audit : </a:t>
            </a:r>
            <a:r>
              <a:rPr lang="en-IN" sz="2800" b="1" dirty="0">
                <a:solidFill>
                  <a:srgbClr val="7030A0"/>
                </a:solidFill>
              </a:rPr>
              <a:t>Internal Academic Auditors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Quality Audit : </a:t>
            </a:r>
            <a:r>
              <a:rPr lang="en-IN" sz="2800" b="1" dirty="0">
                <a:solidFill>
                  <a:srgbClr val="7030A0"/>
                </a:solidFill>
              </a:rPr>
              <a:t>IQAC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IN" sz="2800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ISO Records : </a:t>
            </a:r>
            <a:r>
              <a:rPr lang="en-IN" sz="2800" b="1" dirty="0">
                <a:solidFill>
                  <a:srgbClr val="7030A0"/>
                </a:solidFill>
              </a:rPr>
              <a:t>ISO 9001:2015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25BA1F-299A-3773-FC39-AA055211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61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628063-54C3-9E2E-60A6-7B232BA6CCEA}"/>
              </a:ext>
            </a:extLst>
          </p:cNvPr>
          <p:cNvSpPr txBox="1"/>
          <p:nvPr/>
        </p:nvSpPr>
        <p:spPr>
          <a:xfrm>
            <a:off x="668671" y="201509"/>
            <a:ext cx="761368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00B0F0"/>
                </a:solidFill>
              </a:rPr>
              <a:t>Institution values and Social responsibilities: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31BF67-4123-01E8-1A4D-EFBE16BDD15F}"/>
              </a:ext>
            </a:extLst>
          </p:cNvPr>
          <p:cNvSpPr txBox="1"/>
          <p:nvPr/>
        </p:nvSpPr>
        <p:spPr>
          <a:xfrm>
            <a:off x="380084" y="788996"/>
            <a:ext cx="1116198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Gender Sensitization : </a:t>
            </a:r>
            <a:r>
              <a:rPr lang="en-IN" sz="2800" b="1" dirty="0">
                <a:solidFill>
                  <a:srgbClr val="7030A0"/>
                </a:solidFill>
              </a:rPr>
              <a:t>Women’s Grievance Cell </a:t>
            </a:r>
          </a:p>
          <a:p>
            <a:endParaRPr lang="en-IN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Anti ragging : </a:t>
            </a:r>
            <a:r>
              <a:rPr lang="en-IN" sz="2800" b="1" dirty="0">
                <a:solidFill>
                  <a:srgbClr val="7030A0"/>
                </a:solidFill>
              </a:rPr>
              <a:t>Committee formed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CF479-2877-4115-5AE2-0B0BDD7B8C59}"/>
              </a:ext>
            </a:extLst>
          </p:cNvPr>
          <p:cNvSpPr txBox="1"/>
          <p:nvPr/>
        </p:nvSpPr>
        <p:spPr>
          <a:xfrm>
            <a:off x="380084" y="2159098"/>
            <a:ext cx="1141570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Waste Management : </a:t>
            </a:r>
            <a:r>
              <a:rPr lang="en-IN" sz="2800" b="1" dirty="0">
                <a:solidFill>
                  <a:srgbClr val="7030A0"/>
                </a:solidFill>
              </a:rPr>
              <a:t>Preparation of organic manure.</a:t>
            </a:r>
          </a:p>
          <a:p>
            <a:endParaRPr lang="en-IN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Water conservation : </a:t>
            </a:r>
            <a:r>
              <a:rPr lang="en-IN" sz="2800" b="1" dirty="0">
                <a:solidFill>
                  <a:srgbClr val="7030A0"/>
                </a:solidFill>
              </a:rPr>
              <a:t>Constructed water Harvesting pits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8BCA5B-98FA-DF80-E2F5-0BEF21E8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3AC5F0-0427-2939-535A-A848911FF70A}"/>
              </a:ext>
            </a:extLst>
          </p:cNvPr>
          <p:cNvSpPr txBox="1"/>
          <p:nvPr/>
        </p:nvSpPr>
        <p:spPr>
          <a:xfrm>
            <a:off x="388152" y="3408440"/>
            <a:ext cx="1155905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Green Campus : </a:t>
            </a:r>
            <a:r>
              <a:rPr lang="en-IN" sz="2800" b="1" dirty="0">
                <a:solidFill>
                  <a:srgbClr val="7030A0"/>
                </a:solidFill>
              </a:rPr>
              <a:t>Tree Plantation</a:t>
            </a:r>
          </a:p>
          <a:p>
            <a:endParaRPr lang="en-IN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Friendly environment for Disabled : </a:t>
            </a:r>
            <a:r>
              <a:rPr lang="en-IN" sz="2800" b="1" dirty="0">
                <a:solidFill>
                  <a:srgbClr val="7030A0"/>
                </a:solidFill>
              </a:rPr>
              <a:t>Yes </a:t>
            </a:r>
          </a:p>
          <a:p>
            <a:endParaRPr lang="en-IN" b="1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800" b="1" dirty="0"/>
              <a:t>National Events : </a:t>
            </a:r>
            <a:r>
              <a:rPr lang="en-IN" sz="2800" b="1" dirty="0">
                <a:solidFill>
                  <a:srgbClr val="7030A0"/>
                </a:solidFill>
              </a:rPr>
              <a:t>National Science day, Independence day, Republic day,  National Fish farmers day, Environmental day, Ocean Day etc.,</a:t>
            </a:r>
          </a:p>
        </p:txBody>
      </p:sp>
    </p:spTree>
    <p:extLst>
      <p:ext uri="{BB962C8B-B14F-4D97-AF65-F5344CB8AC3E}">
        <p14:creationId xmlns:p14="http://schemas.microsoft.com/office/powerpoint/2010/main" val="316147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77B0F9-596D-7C91-48B2-9952274DAF39}"/>
              </a:ext>
            </a:extLst>
          </p:cNvPr>
          <p:cNvSpPr txBox="1"/>
          <p:nvPr/>
        </p:nvSpPr>
        <p:spPr>
          <a:xfrm>
            <a:off x="579559" y="341792"/>
            <a:ext cx="2383452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/>
              <a:t>Future Plans:</a:t>
            </a:r>
          </a:p>
        </p:txBody>
      </p:sp>
      <p:sp>
        <p:nvSpPr>
          <p:cNvPr id="6" name="Rectangle 5"/>
          <p:cNvSpPr/>
          <p:nvPr/>
        </p:nvSpPr>
        <p:spPr>
          <a:xfrm>
            <a:off x="415275" y="938900"/>
            <a:ext cx="115042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7030A0"/>
                </a:solidFill>
              </a:rPr>
              <a:t>Development of E-course in marine sciences and aquaculture.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0000CC"/>
                </a:solidFill>
              </a:rPr>
              <a:t>2. To introduce certificate course in Sea food processing.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3. To develop five year integrated course in Fishery Science (M. F. Sc.).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000066"/>
                </a:solidFill>
              </a:rPr>
              <a:t>4. To develop breeding and culture technology for alternate candidate species   </a:t>
            </a:r>
          </a:p>
          <a:p>
            <a:r>
              <a:rPr lang="en-US" sz="2400" dirty="0">
                <a:solidFill>
                  <a:srgbClr val="000066"/>
                </a:solidFill>
              </a:rPr>
              <a:t>     (</a:t>
            </a:r>
            <a:r>
              <a:rPr lang="en-US" sz="2400" i="1" dirty="0" err="1">
                <a:solidFill>
                  <a:srgbClr val="000066"/>
                </a:solidFill>
              </a:rPr>
              <a:t>Eleutheronema</a:t>
            </a:r>
            <a:r>
              <a:rPr lang="en-US" sz="2400" i="1" dirty="0">
                <a:solidFill>
                  <a:srgbClr val="000066"/>
                </a:solidFill>
              </a:rPr>
              <a:t> </a:t>
            </a:r>
            <a:r>
              <a:rPr lang="en-US" sz="2400" i="1" dirty="0" err="1">
                <a:solidFill>
                  <a:srgbClr val="000066"/>
                </a:solidFill>
              </a:rPr>
              <a:t>tetradactylum</a:t>
            </a:r>
            <a:r>
              <a:rPr lang="en-US" sz="2400" i="1" dirty="0">
                <a:solidFill>
                  <a:srgbClr val="000066"/>
                </a:solidFill>
              </a:rPr>
              <a:t> </a:t>
            </a:r>
            <a:r>
              <a:rPr lang="en-US" sz="2400" dirty="0">
                <a:solidFill>
                  <a:srgbClr val="000066"/>
                </a:solidFill>
              </a:rPr>
              <a:t>and </a:t>
            </a:r>
            <a:r>
              <a:rPr lang="en-US" sz="2400" i="1" dirty="0" err="1">
                <a:solidFill>
                  <a:srgbClr val="000066"/>
                </a:solidFill>
              </a:rPr>
              <a:t>Peneaus</a:t>
            </a:r>
            <a:r>
              <a:rPr lang="en-US" sz="2400" i="1" dirty="0">
                <a:solidFill>
                  <a:srgbClr val="000066"/>
                </a:solidFill>
              </a:rPr>
              <a:t> </a:t>
            </a:r>
            <a:r>
              <a:rPr lang="en-US" sz="2400" i="1" dirty="0" err="1">
                <a:solidFill>
                  <a:srgbClr val="000066"/>
                </a:solidFill>
              </a:rPr>
              <a:t>semisulcatus</a:t>
            </a:r>
            <a:r>
              <a:rPr lang="en-US" sz="2400" dirty="0">
                <a:solidFill>
                  <a:srgbClr val="000066"/>
                </a:solidFill>
              </a:rPr>
              <a:t>) </a:t>
            </a:r>
            <a:endParaRPr lang="en-IN" sz="2400" dirty="0">
              <a:solidFill>
                <a:srgbClr val="00006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D90BEA-9996-D487-851F-FCEE12E61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eutheronema tetradactyl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0" y="3985892"/>
            <a:ext cx="4626591" cy="26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ites.google.com/a/vedrunatarrega.cat/pacific-ocean-biodiversity/_/rsrc/1456402787455/arafura-sea/penaeus-semisulcatus/Penaeus_semisulcat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32" y="4135990"/>
            <a:ext cx="4252651" cy="23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57654" y="6294296"/>
            <a:ext cx="221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Peneaus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semisulcatus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1281" y="6294296"/>
            <a:ext cx="3043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Eleutheronema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tetradactylum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84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sqrlbee.com/work/graphic/images/Megan_fish_thank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995588-249C-CCD0-BCA7-40C80B4B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43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586AB5-EB3E-13B3-B38A-53137711B8CC}"/>
              </a:ext>
            </a:extLst>
          </p:cNvPr>
          <p:cNvSpPr txBox="1"/>
          <p:nvPr/>
        </p:nvSpPr>
        <p:spPr>
          <a:xfrm>
            <a:off x="65485" y="0"/>
            <a:ext cx="4434798" cy="52322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rgbClr val="7030A0"/>
                </a:solidFill>
              </a:rPr>
              <a:t>CURRICULAR ASPECTS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3B8A7A-386A-E467-0DD2-C903C829C815}"/>
              </a:ext>
            </a:extLst>
          </p:cNvPr>
          <p:cNvSpPr txBox="1"/>
          <p:nvPr/>
        </p:nvSpPr>
        <p:spPr>
          <a:xfrm>
            <a:off x="1798751" y="537039"/>
            <a:ext cx="838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200" b="1" dirty="0"/>
              <a:t>OBE framework : </a:t>
            </a:r>
            <a:r>
              <a:rPr lang="en-IN" sz="2200" b="1" dirty="0">
                <a:solidFill>
                  <a:srgbClr val="7030A0"/>
                </a:solidFill>
              </a:rPr>
              <a:t>Followed as per the University norms.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51620A-C77E-2772-C99A-0224838F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7" y="967922"/>
            <a:ext cx="9522372" cy="5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974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305" y="478629"/>
            <a:ext cx="1172954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60066"/>
                </a:solidFill>
              </a:rPr>
              <a:t>M. Sc., Marine Biology and F</a:t>
            </a:r>
            <a:r>
              <a:rPr lang="en-US" sz="2800" b="1" dirty="0"/>
              <a:t>isheries</a:t>
            </a:r>
            <a:endParaRPr lang="en-US" sz="2200" dirty="0"/>
          </a:p>
          <a:p>
            <a:pPr marL="457200" indent="-457200" algn="just">
              <a:buFont typeface="Wingdings" pitchFamily="2" charset="2"/>
              <a:buChar char="§"/>
            </a:pPr>
            <a:r>
              <a:rPr lang="en-US" sz="2200" dirty="0">
                <a:solidFill>
                  <a:srgbClr val="000066"/>
                </a:solidFill>
              </a:rPr>
              <a:t>PO1.	Obtain knowledge in various aspects of marine ecosystems, physical and chemical   </a:t>
            </a:r>
          </a:p>
          <a:p>
            <a:pPr algn="just"/>
            <a:r>
              <a:rPr lang="en-US" sz="2200" dirty="0">
                <a:solidFill>
                  <a:srgbClr val="000066"/>
                </a:solidFill>
              </a:rPr>
              <a:t>                    parameters, biological oceanography and biostatistics.</a:t>
            </a:r>
          </a:p>
          <a:p>
            <a:pPr algn="just"/>
            <a:r>
              <a:rPr lang="en-US" sz="2200" dirty="0"/>
              <a:t> </a:t>
            </a:r>
            <a:endParaRPr lang="en-IN" sz="2200" b="1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200" dirty="0"/>
              <a:t> </a:t>
            </a:r>
            <a:r>
              <a:rPr lang="en-US" sz="2200" dirty="0">
                <a:solidFill>
                  <a:srgbClr val="C20E35"/>
                </a:solidFill>
              </a:rPr>
              <a:t>PO2.	Acquire knowledge in various aspects of coastal zone management, biology of </a:t>
            </a:r>
          </a:p>
          <a:p>
            <a:pPr algn="just"/>
            <a:r>
              <a:rPr lang="en-US" sz="2200" dirty="0">
                <a:solidFill>
                  <a:srgbClr val="C20E35"/>
                </a:solidFill>
              </a:rPr>
              <a:t>                    marine organisms, fish physiology and fisheries science</a:t>
            </a:r>
          </a:p>
          <a:p>
            <a:pPr algn="just"/>
            <a:r>
              <a:rPr lang="en-US" sz="2200" dirty="0"/>
              <a:t> </a:t>
            </a:r>
            <a:endParaRPr lang="en-IN" sz="2200" b="1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200" dirty="0"/>
              <a:t> </a:t>
            </a:r>
            <a:r>
              <a:rPr lang="en-US" sz="2200" dirty="0">
                <a:solidFill>
                  <a:srgbClr val="000066"/>
                </a:solidFill>
              </a:rPr>
              <a:t>PO3.	Obtain knowledge in fishing technology and fishery management, aquaculture,</a:t>
            </a:r>
          </a:p>
          <a:p>
            <a:pPr algn="just"/>
            <a:r>
              <a:rPr lang="en-US" sz="2200" dirty="0">
                <a:solidFill>
                  <a:srgbClr val="000066"/>
                </a:solidFill>
              </a:rPr>
              <a:t>                    fish nutrition and feed technology, coastal marine pollution and bio-deterioration. </a:t>
            </a:r>
          </a:p>
          <a:p>
            <a:pPr algn="just"/>
            <a:endParaRPr lang="en-IN" sz="2200" b="1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200" dirty="0">
                <a:solidFill>
                  <a:srgbClr val="C00000"/>
                </a:solidFill>
              </a:rPr>
              <a:t>PO4.	Acquire knowledge of fish processing and preservation, fishery economics and </a:t>
            </a:r>
          </a:p>
          <a:p>
            <a:pPr algn="just"/>
            <a:r>
              <a:rPr lang="en-US" sz="2200" dirty="0">
                <a:solidFill>
                  <a:srgbClr val="C00000"/>
                </a:solidFill>
              </a:rPr>
              <a:t>                    extension, application of biotechnology to aquaculture for best culture production  </a:t>
            </a:r>
          </a:p>
          <a:p>
            <a:pPr algn="just"/>
            <a:r>
              <a:rPr lang="en-US" sz="2200" dirty="0">
                <a:solidFill>
                  <a:srgbClr val="C00000"/>
                </a:solidFill>
              </a:rPr>
              <a:t>                    of food species.</a:t>
            </a:r>
          </a:p>
          <a:p>
            <a:pPr marL="342900" indent="-342900" algn="just">
              <a:buFont typeface="Wingdings" pitchFamily="2" charset="2"/>
              <a:buChar char="§"/>
            </a:pPr>
            <a:endParaRPr lang="en-IN" sz="2200" b="1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PO5.	Skilled, technical manpower will be produced to serve the fisheries sector, </a:t>
            </a:r>
          </a:p>
          <a:p>
            <a:pPr algn="just"/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                    aquaculture sector, marine fisheries and aquaculture research institutes and to the                 </a:t>
            </a:r>
          </a:p>
          <a:p>
            <a:pPr algn="just"/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                    colleges to teach marine biology and fisheries course</a:t>
            </a:r>
            <a:r>
              <a:rPr lang="en-US" sz="2200" dirty="0"/>
              <a:t>s.</a:t>
            </a:r>
            <a:endParaRPr lang="en-IN" sz="2200" b="1" dirty="0"/>
          </a:p>
          <a:p>
            <a:pPr algn="just">
              <a:buFont typeface="Wingdings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804BE2-F1BA-9876-8FAA-56CFAF7676DC}"/>
              </a:ext>
            </a:extLst>
          </p:cNvPr>
          <p:cNvSpPr txBox="1"/>
          <p:nvPr/>
        </p:nvSpPr>
        <p:spPr>
          <a:xfrm>
            <a:off x="143305" y="42651"/>
            <a:ext cx="150568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IN" sz="2000" b="1" dirty="0"/>
              <a:t>POs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698472-A6E4-D0B7-B8DE-FEF1EC8D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20244" y="257138"/>
            <a:ext cx="104832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DEPARTMENT OF MARINE LIVING RESOURCES, ANDHRA UNIVERSITY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M.Sc. Marine Biology and Fisheries (With effect from 2021-2022 admitted batches)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46280A-CE4F-0AFF-C539-E4448B60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38770A5-CDEC-70E6-64FE-FDF6DC383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224638"/>
              </p:ext>
            </p:extLst>
          </p:nvPr>
        </p:nvGraphicFramePr>
        <p:xfrm>
          <a:off x="474017" y="1363048"/>
          <a:ext cx="10766657" cy="4670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9760">
                  <a:extLst>
                    <a:ext uri="{9D8B030D-6E8A-4147-A177-3AD203B41FA5}">
                      <a16:colId xmlns:a16="http://schemas.microsoft.com/office/drawing/2014/main" xmlns="" val="3460963584"/>
                    </a:ext>
                  </a:extLst>
                </a:gridCol>
                <a:gridCol w="507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29572">
                  <a:extLst>
                    <a:ext uri="{9D8B030D-6E8A-4147-A177-3AD203B41FA5}">
                      <a16:colId xmlns:a16="http://schemas.microsoft.com/office/drawing/2014/main" xmlns="" val="1049397316"/>
                    </a:ext>
                  </a:extLst>
                </a:gridCol>
              </a:tblGrid>
              <a:tr h="506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300" b="1" dirty="0">
                          <a:solidFill>
                            <a:srgbClr val="FFFF00"/>
                          </a:solidFill>
                          <a:effectLst/>
                        </a:rPr>
                        <a:t>I Semester </a:t>
                      </a:r>
                      <a:endParaRPr lang="en-IN" sz="23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3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300" b="1" dirty="0">
                          <a:solidFill>
                            <a:srgbClr val="FFFF00"/>
                          </a:solidFill>
                          <a:effectLst/>
                        </a:rPr>
                        <a:t>II Semester</a:t>
                      </a:r>
                      <a:endParaRPr lang="en-IN" sz="23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48908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1.1 Physical and Chemical Oceanography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2.1 Estuaries and Coastal Zone Management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6944730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1.2 Biological Oceanography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2.2 Biology of Marine Organisms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9516048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1.3 Marine Ecology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2.3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Fish Physiology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6958587"/>
                  </a:ext>
                </a:extLst>
              </a:tr>
              <a:tr h="4312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1.4 Biostatistics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2.4 Fishery Science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555056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III Semester</a:t>
                      </a:r>
                      <a:endParaRPr lang="en-IN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IV  Semester</a:t>
                      </a:r>
                      <a:endParaRPr lang="en-IN" sz="18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4635311"/>
                  </a:ext>
                </a:extLst>
              </a:tr>
              <a:tr h="7382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3.1 Fishing Technology and Fishery Management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4.1 Fish Processing Technology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2354051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3.2 Aquaculture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4.2 Fishery Economics and Extension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585042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3.3 Fish Nutrition and Feed Technology 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4.3 Aquaculture Biotechnology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7030475"/>
                  </a:ext>
                </a:extLst>
              </a:tr>
              <a:tr h="358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3.4 Marine Pollution &amp; Bio-deterioration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Project Work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027632"/>
                  </a:ext>
                </a:extLst>
              </a:tr>
              <a:tr h="4867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Intellectual Property Rights (Value added Course)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Methodology(Value added Course)</a:t>
                      </a:r>
                      <a:endParaRPr lang="en-IN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05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49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3FA9B-8D0C-4C72-AF84-95DA5FF6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930" y="23692"/>
            <a:ext cx="1305073" cy="12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50478299"/>
              </p:ext>
            </p:extLst>
          </p:nvPr>
        </p:nvGraphicFramePr>
        <p:xfrm>
          <a:off x="1134111" y="803177"/>
          <a:ext cx="10065505" cy="5242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874803"/>
              </p:ext>
            </p:extLst>
          </p:nvPr>
        </p:nvGraphicFramePr>
        <p:xfrm>
          <a:off x="805219" y="272956"/>
          <a:ext cx="10467832" cy="6005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816454" y="279956"/>
            <a:ext cx="1624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5" action="ppaction://hlinkfile"/>
              </a:rPr>
              <a:t>Document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28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2921</TotalTime>
  <Words>2958</Words>
  <Application>Microsoft Office PowerPoint</Application>
  <PresentationFormat>Custom</PresentationFormat>
  <Paragraphs>917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J Raju Gottumukkala</dc:creator>
  <cp:lastModifiedBy>Windows User</cp:lastModifiedBy>
  <cp:revision>297</cp:revision>
  <dcterms:created xsi:type="dcterms:W3CDTF">2023-06-17T05:09:24Z</dcterms:created>
  <dcterms:modified xsi:type="dcterms:W3CDTF">2023-10-28T11:16:48Z</dcterms:modified>
</cp:coreProperties>
</file>